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notesMasterIdLst>
    <p:notesMasterId r:id="rId19"/>
  </p:notesMasterIdLst>
  <p:sldIdLst>
    <p:sldId id="417" r:id="rId2"/>
    <p:sldId id="300" r:id="rId3"/>
    <p:sldId id="2147482364" r:id="rId4"/>
    <p:sldId id="405" r:id="rId5"/>
    <p:sldId id="2147482371" r:id="rId6"/>
    <p:sldId id="2147482372" r:id="rId7"/>
    <p:sldId id="2147482374" r:id="rId8"/>
    <p:sldId id="2147482376" r:id="rId9"/>
    <p:sldId id="403" r:id="rId10"/>
    <p:sldId id="2147482367" r:id="rId11"/>
    <p:sldId id="2147482377" r:id="rId12"/>
    <p:sldId id="2147482368" r:id="rId13"/>
    <p:sldId id="408" r:id="rId14"/>
    <p:sldId id="2147482369" r:id="rId15"/>
    <p:sldId id="2147482370" r:id="rId16"/>
    <p:sldId id="2147482361" r:id="rId17"/>
    <p:sldId id="2147482378" r:id="rId18"/>
  </p:sldIdLst>
  <p:sldSz cx="12192000" cy="6858000"/>
  <p:notesSz cx="6858000" cy="9144000"/>
  <p:custShowLst>
    <p:custShow name="Custom Show 1" id="0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546A60-2890-46A7-B487-DFB62E617472}" v="212" dt="2025-11-19T19:44:46.5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7" autoAdjust="0"/>
    <p:restoredTop sz="92494" autoAdjust="0"/>
  </p:normalViewPr>
  <p:slideViewPr>
    <p:cSldViewPr snapToGrid="0">
      <p:cViewPr varScale="1">
        <p:scale>
          <a:sx n="89" d="100"/>
          <a:sy n="89" d="100"/>
        </p:scale>
        <p:origin x="33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yna Ferris" userId="86aeac9f-971e-413b-9f78-ace434bd0a60" providerId="ADAL" clId="{BB1FBCEE-720A-4BC8-B896-5F1AD7000908}"/>
    <pc:docChg chg="undo custSel addSld delSld modSld sldOrd modShowInfo">
      <pc:chgData name="Kristyna Ferris" userId="86aeac9f-971e-413b-9f78-ace434bd0a60" providerId="ADAL" clId="{BB1FBCEE-720A-4BC8-B896-5F1AD7000908}" dt="2025-11-20T18:56:05.016" v="11443" actId="113"/>
      <pc:docMkLst>
        <pc:docMk/>
      </pc:docMkLst>
      <pc:sldChg chg="addSp delSp mod">
        <pc:chgData name="Kristyna Ferris" userId="86aeac9f-971e-413b-9f78-ace434bd0a60" providerId="ADAL" clId="{BB1FBCEE-720A-4BC8-B896-5F1AD7000908}" dt="2025-11-19T19:42:30.852" v="11381" actId="21"/>
        <pc:sldMkLst>
          <pc:docMk/>
          <pc:sldMk cId="1187558783" sldId="300"/>
        </pc:sldMkLst>
        <pc:picChg chg="add del">
          <ac:chgData name="Kristyna Ferris" userId="86aeac9f-971e-413b-9f78-ace434bd0a60" providerId="ADAL" clId="{BB1FBCEE-720A-4BC8-B896-5F1AD7000908}" dt="2025-11-19T19:42:30.852" v="11381" actId="21"/>
          <ac:picMkLst>
            <pc:docMk/>
            <pc:sldMk cId="1187558783" sldId="300"/>
            <ac:picMk id="4" creationId="{1B1A9E42-B1A1-C262-041F-D5BF8A99F7EB}"/>
          </ac:picMkLst>
        </pc:picChg>
      </pc:sldChg>
      <pc:sldChg chg="add del">
        <pc:chgData name="Kristyna Ferris" userId="86aeac9f-971e-413b-9f78-ace434bd0a60" providerId="ADAL" clId="{BB1FBCEE-720A-4BC8-B896-5F1AD7000908}" dt="2025-11-19T19:42:28.295" v="11379"/>
        <pc:sldMkLst>
          <pc:docMk/>
          <pc:sldMk cId="272330160" sldId="368"/>
        </pc:sldMkLst>
      </pc:sldChg>
      <pc:sldChg chg="ord">
        <pc:chgData name="Kristyna Ferris" userId="86aeac9f-971e-413b-9f78-ace434bd0a60" providerId="ADAL" clId="{BB1FBCEE-720A-4BC8-B896-5F1AD7000908}" dt="2025-11-18T19:01:01.236" v="4291"/>
        <pc:sldMkLst>
          <pc:docMk/>
          <pc:sldMk cId="657121596" sldId="403"/>
        </pc:sldMkLst>
      </pc:sldChg>
      <pc:sldChg chg="addSp delSp modSp mod delDesignElem modNotesTx">
        <pc:chgData name="Kristyna Ferris" userId="86aeac9f-971e-413b-9f78-ace434bd0a60" providerId="ADAL" clId="{BB1FBCEE-720A-4BC8-B896-5F1AD7000908}" dt="2025-11-19T00:37:08.802" v="9431" actId="14100"/>
        <pc:sldMkLst>
          <pc:docMk/>
          <pc:sldMk cId="2347879454" sldId="405"/>
        </pc:sldMkLst>
        <pc:spChg chg="mod">
          <ac:chgData name="Kristyna Ferris" userId="86aeac9f-971e-413b-9f78-ace434bd0a60" providerId="ADAL" clId="{BB1FBCEE-720A-4BC8-B896-5F1AD7000908}" dt="2025-11-18T18:58:26.297" v="4206" actId="404"/>
          <ac:spMkLst>
            <pc:docMk/>
            <pc:sldMk cId="2347879454" sldId="405"/>
            <ac:spMk id="2" creationId="{0BEEEF39-7DBF-5077-134A-0BD6BCF00D1B}"/>
          </ac:spMkLst>
        </pc:spChg>
        <pc:spChg chg="mod">
          <ac:chgData name="Kristyna Ferris" userId="86aeac9f-971e-413b-9f78-ace434bd0a60" providerId="ADAL" clId="{BB1FBCEE-720A-4BC8-B896-5F1AD7000908}" dt="2025-11-19T00:37:06.762" v="9430" actId="14100"/>
          <ac:spMkLst>
            <pc:docMk/>
            <pc:sldMk cId="2347879454" sldId="405"/>
            <ac:spMk id="7" creationId="{B8CB278E-3CA7-3D53-9FA5-53A048960050}"/>
          </ac:spMkLst>
        </pc:spChg>
        <pc:picChg chg="add mod">
          <ac:chgData name="Kristyna Ferris" userId="86aeac9f-971e-413b-9f78-ace434bd0a60" providerId="ADAL" clId="{BB1FBCEE-720A-4BC8-B896-5F1AD7000908}" dt="2025-11-18T19:17:40.584" v="5059"/>
          <ac:picMkLst>
            <pc:docMk/>
            <pc:sldMk cId="2347879454" sldId="405"/>
            <ac:picMk id="5" creationId="{A2ECC51C-67CA-4523-F776-AC063CBB1FE9}"/>
          </ac:picMkLst>
        </pc:picChg>
        <pc:picChg chg="add mod">
          <ac:chgData name="Kristyna Ferris" userId="86aeac9f-971e-413b-9f78-ace434bd0a60" providerId="ADAL" clId="{BB1FBCEE-720A-4BC8-B896-5F1AD7000908}" dt="2025-11-19T00:37:08.802" v="9431" actId="14100"/>
          <ac:picMkLst>
            <pc:docMk/>
            <pc:sldMk cId="2347879454" sldId="405"/>
            <ac:picMk id="8" creationId="{9FC5BDB4-60B2-20CC-92C9-F262AB5C563B}"/>
          </ac:picMkLst>
        </pc:picChg>
      </pc:sldChg>
      <pc:sldChg chg="ord">
        <pc:chgData name="Kristyna Ferris" userId="86aeac9f-971e-413b-9f78-ace434bd0a60" providerId="ADAL" clId="{BB1FBCEE-720A-4BC8-B896-5F1AD7000908}" dt="2025-11-18T20:57:47.455" v="8119"/>
        <pc:sldMkLst>
          <pc:docMk/>
          <pc:sldMk cId="2845631562" sldId="408"/>
        </pc:sldMkLst>
      </pc:sldChg>
      <pc:sldChg chg="addSp delSp modSp">
        <pc:chgData name="Kristyna Ferris" userId="86aeac9f-971e-413b-9f78-ace434bd0a60" providerId="ADAL" clId="{BB1FBCEE-720A-4BC8-B896-5F1AD7000908}" dt="2025-11-18T18:18:30.060" v="2576" actId="21"/>
        <pc:sldMkLst>
          <pc:docMk/>
          <pc:sldMk cId="1124475022" sldId="417"/>
        </pc:sldMkLst>
        <pc:spChg chg="mod">
          <ac:chgData name="Kristyna Ferris" userId="86aeac9f-971e-413b-9f78-ace434bd0a60" providerId="ADAL" clId="{BB1FBCEE-720A-4BC8-B896-5F1AD7000908}" dt="2025-11-14T23:15:36.752" v="2219" actId="20577"/>
          <ac:spMkLst>
            <pc:docMk/>
            <pc:sldMk cId="1124475022" sldId="417"/>
            <ac:spMk id="2" creationId="{A4322E92-41AE-89A9-2018-F418DEE61614}"/>
          </ac:spMkLst>
        </pc:spChg>
      </pc:sldChg>
      <pc:sldChg chg="modSp add del mod modNotesTx">
        <pc:chgData name="Kristyna Ferris" userId="86aeac9f-971e-413b-9f78-ace434bd0a60" providerId="ADAL" clId="{BB1FBCEE-720A-4BC8-B896-5F1AD7000908}" dt="2025-11-19T00:34:30.783" v="9421" actId="47"/>
        <pc:sldMkLst>
          <pc:docMk/>
          <pc:sldMk cId="1284281494" sldId="2147482362"/>
        </pc:sldMkLst>
      </pc:sldChg>
      <pc:sldChg chg="modSp add del mod modNotesTx">
        <pc:chgData name="Kristyna Ferris" userId="86aeac9f-971e-413b-9f78-ace434bd0a60" providerId="ADAL" clId="{BB1FBCEE-720A-4BC8-B896-5F1AD7000908}" dt="2025-11-19T00:34:33.191" v="9422" actId="47"/>
        <pc:sldMkLst>
          <pc:docMk/>
          <pc:sldMk cId="2821207129" sldId="2147482363"/>
        </pc:sldMkLst>
      </pc:sldChg>
      <pc:sldChg chg="addSp delSp modSp new mod modAnim modNotesTx">
        <pc:chgData name="Kristyna Ferris" userId="86aeac9f-971e-413b-9f78-ace434bd0a60" providerId="ADAL" clId="{BB1FBCEE-720A-4BC8-B896-5F1AD7000908}" dt="2025-11-18T19:19:06.328" v="5135" actId="403"/>
        <pc:sldMkLst>
          <pc:docMk/>
          <pc:sldMk cId="3591434196" sldId="2147482364"/>
        </pc:sldMkLst>
        <pc:spChg chg="add mod ord">
          <ac:chgData name="Kristyna Ferris" userId="86aeac9f-971e-413b-9f78-ace434bd0a60" providerId="ADAL" clId="{BB1FBCEE-720A-4BC8-B896-5F1AD7000908}" dt="2025-11-18T19:19:06.328" v="5135" actId="403"/>
          <ac:spMkLst>
            <pc:docMk/>
            <pc:sldMk cId="3591434196" sldId="2147482364"/>
            <ac:spMk id="8" creationId="{C0F7E1C5-1ABA-1DA7-AB59-FCFCF0E8CE07}"/>
          </ac:spMkLst>
        </pc:spChg>
        <pc:picChg chg="add">
          <ac:chgData name="Kristyna Ferris" userId="86aeac9f-971e-413b-9f78-ace434bd0a60" providerId="ADAL" clId="{BB1FBCEE-720A-4BC8-B896-5F1AD7000908}" dt="2025-11-18T18:21:53.108" v="2585" actId="22"/>
          <ac:picMkLst>
            <pc:docMk/>
            <pc:sldMk cId="3591434196" sldId="2147482364"/>
            <ac:picMk id="7" creationId="{DC92E664-D2C4-CEE5-B79A-3BE54FFCC26C}"/>
          </ac:picMkLst>
        </pc:picChg>
      </pc:sldChg>
      <pc:sldChg chg="add del modNotesTx">
        <pc:chgData name="Kristyna Ferris" userId="86aeac9f-971e-413b-9f78-ace434bd0a60" providerId="ADAL" clId="{BB1FBCEE-720A-4BC8-B896-5F1AD7000908}" dt="2025-11-19T00:34:29.935" v="9420" actId="47"/>
        <pc:sldMkLst>
          <pc:docMk/>
          <pc:sldMk cId="1721925328" sldId="2147482365"/>
        </pc:sldMkLst>
      </pc:sldChg>
      <pc:sldChg chg="modSp add del mod ord modNotesTx">
        <pc:chgData name="Kristyna Ferris" userId="86aeac9f-971e-413b-9f78-ace434bd0a60" providerId="ADAL" clId="{BB1FBCEE-720A-4BC8-B896-5F1AD7000908}" dt="2025-11-19T00:34:41.912" v="9423" actId="2696"/>
        <pc:sldMkLst>
          <pc:docMk/>
          <pc:sldMk cId="2183569169" sldId="2147482366"/>
        </pc:sldMkLst>
      </pc:sldChg>
      <pc:sldChg chg="addSp modSp add mod modNotesTx">
        <pc:chgData name="Kristyna Ferris" userId="86aeac9f-971e-413b-9f78-ace434bd0a60" providerId="ADAL" clId="{BB1FBCEE-720A-4BC8-B896-5F1AD7000908}" dt="2025-11-19T00:49:43.650" v="9453" actId="14100"/>
        <pc:sldMkLst>
          <pc:docMk/>
          <pc:sldMk cId="2678479184" sldId="2147482367"/>
        </pc:sldMkLst>
        <pc:spChg chg="mod">
          <ac:chgData name="Kristyna Ferris" userId="86aeac9f-971e-413b-9f78-ace434bd0a60" providerId="ADAL" clId="{BB1FBCEE-720A-4BC8-B896-5F1AD7000908}" dt="2025-11-18T20:49:04.666" v="7483" actId="20577"/>
          <ac:spMkLst>
            <pc:docMk/>
            <pc:sldMk cId="2678479184" sldId="2147482367"/>
            <ac:spMk id="2" creationId="{B6215045-77CD-AF3B-D718-F36E3E9605B9}"/>
          </ac:spMkLst>
        </pc:spChg>
        <pc:spChg chg="mod">
          <ac:chgData name="Kristyna Ferris" userId="86aeac9f-971e-413b-9f78-ace434bd0a60" providerId="ADAL" clId="{BB1FBCEE-720A-4BC8-B896-5F1AD7000908}" dt="2025-11-18T22:45:37.799" v="8152" actId="255"/>
          <ac:spMkLst>
            <pc:docMk/>
            <pc:sldMk cId="2678479184" sldId="2147482367"/>
            <ac:spMk id="7" creationId="{3AC4DEAE-3C46-CE23-028D-6B93C57BA67F}"/>
          </ac:spMkLst>
        </pc:spChg>
        <pc:picChg chg="add mod">
          <ac:chgData name="Kristyna Ferris" userId="86aeac9f-971e-413b-9f78-ace434bd0a60" providerId="ADAL" clId="{BB1FBCEE-720A-4BC8-B896-5F1AD7000908}" dt="2025-11-18T20:44:50.686" v="7446"/>
          <ac:picMkLst>
            <pc:docMk/>
            <pc:sldMk cId="2678479184" sldId="2147482367"/>
            <ac:picMk id="4" creationId="{0CDE1C48-20A1-A92E-78C4-6045162B9A51}"/>
          </ac:picMkLst>
        </pc:picChg>
        <pc:picChg chg="add mod">
          <ac:chgData name="Kristyna Ferris" userId="86aeac9f-971e-413b-9f78-ace434bd0a60" providerId="ADAL" clId="{BB1FBCEE-720A-4BC8-B896-5F1AD7000908}" dt="2025-11-19T00:49:43.650" v="9453" actId="14100"/>
          <ac:picMkLst>
            <pc:docMk/>
            <pc:sldMk cId="2678479184" sldId="2147482367"/>
            <ac:picMk id="3075" creationId="{A495E732-FF1B-68EE-F518-B1D27F7441EC}"/>
          </ac:picMkLst>
        </pc:picChg>
      </pc:sldChg>
      <pc:sldChg chg="addSp delSp modSp add mod modNotesTx">
        <pc:chgData name="Kristyna Ferris" userId="86aeac9f-971e-413b-9f78-ace434bd0a60" providerId="ADAL" clId="{BB1FBCEE-720A-4BC8-B896-5F1AD7000908}" dt="2025-11-19T19:44:48.823" v="11442" actId="1076"/>
        <pc:sldMkLst>
          <pc:docMk/>
          <pc:sldMk cId="3681316081" sldId="2147482368"/>
        </pc:sldMkLst>
        <pc:spChg chg="mod">
          <ac:chgData name="Kristyna Ferris" userId="86aeac9f-971e-413b-9f78-ace434bd0a60" providerId="ADAL" clId="{BB1FBCEE-720A-4BC8-B896-5F1AD7000908}" dt="2025-11-18T20:58:29.726" v="8149" actId="20577"/>
          <ac:spMkLst>
            <pc:docMk/>
            <pc:sldMk cId="3681316081" sldId="2147482368"/>
            <ac:spMk id="2" creationId="{E708F527-FF43-C392-DC73-42334C991AD4}"/>
          </ac:spMkLst>
        </pc:spChg>
        <pc:graphicFrameChg chg="add mod modGraphic">
          <ac:chgData name="Kristyna Ferris" userId="86aeac9f-971e-413b-9f78-ace434bd0a60" providerId="ADAL" clId="{BB1FBCEE-720A-4BC8-B896-5F1AD7000908}" dt="2025-11-19T19:44:44.045" v="11440" actId="20577"/>
          <ac:graphicFrameMkLst>
            <pc:docMk/>
            <pc:sldMk cId="3681316081" sldId="2147482368"/>
            <ac:graphicFrameMk id="3" creationId="{C3D1EE2F-B3D4-9494-4E87-8055C5D708C5}"/>
          </ac:graphicFrameMkLst>
        </pc:graphicFrameChg>
        <pc:picChg chg="add mod">
          <ac:chgData name="Kristyna Ferris" userId="86aeac9f-971e-413b-9f78-ace434bd0a60" providerId="ADAL" clId="{BB1FBCEE-720A-4BC8-B896-5F1AD7000908}" dt="2025-11-18T23:43:22.217" v="8670"/>
          <ac:picMkLst>
            <pc:docMk/>
            <pc:sldMk cId="3681316081" sldId="2147482368"/>
            <ac:picMk id="4" creationId="{361AD082-6B7B-0935-9E84-A9DF8F45406D}"/>
          </ac:picMkLst>
        </pc:picChg>
        <pc:picChg chg="add mod">
          <ac:chgData name="Kristyna Ferris" userId="86aeac9f-971e-413b-9f78-ace434bd0a60" providerId="ADAL" clId="{BB1FBCEE-720A-4BC8-B896-5F1AD7000908}" dt="2025-11-18T23:43:28.762" v="8672" actId="1076"/>
          <ac:picMkLst>
            <pc:docMk/>
            <pc:sldMk cId="3681316081" sldId="2147482368"/>
            <ac:picMk id="5" creationId="{C1C9E88D-B44D-A647-B173-FEC0075ED476}"/>
          </ac:picMkLst>
        </pc:picChg>
        <pc:picChg chg="add mod">
          <ac:chgData name="Kristyna Ferris" userId="86aeac9f-971e-413b-9f78-ace434bd0a60" providerId="ADAL" clId="{BB1FBCEE-720A-4BC8-B896-5F1AD7000908}" dt="2025-11-19T19:44:48.823" v="11442" actId="1076"/>
          <ac:picMkLst>
            <pc:docMk/>
            <pc:sldMk cId="3681316081" sldId="2147482368"/>
            <ac:picMk id="6" creationId="{75FFF47E-2C3D-CA38-1614-51D823D0212B}"/>
          </ac:picMkLst>
        </pc:picChg>
        <pc:picChg chg="add del mod">
          <ac:chgData name="Kristyna Ferris" userId="86aeac9f-971e-413b-9f78-ace434bd0a60" providerId="ADAL" clId="{BB1FBCEE-720A-4BC8-B896-5F1AD7000908}" dt="2025-11-19T00:30:50.162" v="9267" actId="478"/>
          <ac:picMkLst>
            <pc:docMk/>
            <pc:sldMk cId="3681316081" sldId="2147482368"/>
            <ac:picMk id="8" creationId="{1F0A0DD2-B320-95D9-C5DD-2EB6AA2A5EEC}"/>
          </ac:picMkLst>
        </pc:picChg>
        <pc:picChg chg="add mod">
          <ac:chgData name="Kristyna Ferris" userId="86aeac9f-971e-413b-9f78-ace434bd0a60" providerId="ADAL" clId="{BB1FBCEE-720A-4BC8-B896-5F1AD7000908}" dt="2025-11-19T00:30:45.136" v="9265" actId="1076"/>
          <ac:picMkLst>
            <pc:docMk/>
            <pc:sldMk cId="3681316081" sldId="2147482368"/>
            <ac:picMk id="9" creationId="{0304A0F0-38B9-658A-4F1A-A1FFB0B71F82}"/>
          </ac:picMkLst>
        </pc:picChg>
        <pc:picChg chg="add mod">
          <ac:chgData name="Kristyna Ferris" userId="86aeac9f-971e-413b-9f78-ace434bd0a60" providerId="ADAL" clId="{BB1FBCEE-720A-4BC8-B896-5F1AD7000908}" dt="2025-11-19T00:31:02.834" v="9269" actId="1076"/>
          <ac:picMkLst>
            <pc:docMk/>
            <pc:sldMk cId="3681316081" sldId="2147482368"/>
            <ac:picMk id="10" creationId="{4699B529-4432-A511-297D-F491F27FEDF0}"/>
          </ac:picMkLst>
        </pc:picChg>
        <pc:picChg chg="add mod">
          <ac:chgData name="Kristyna Ferris" userId="86aeac9f-971e-413b-9f78-ace434bd0a60" providerId="ADAL" clId="{BB1FBCEE-720A-4BC8-B896-5F1AD7000908}" dt="2025-11-19T00:33:10.289" v="9376" actId="1036"/>
          <ac:picMkLst>
            <pc:docMk/>
            <pc:sldMk cId="3681316081" sldId="2147482368"/>
            <ac:picMk id="11" creationId="{467CE7C0-92AD-96E8-FBE5-68C8BD045FC4}"/>
          </ac:picMkLst>
        </pc:picChg>
        <pc:picChg chg="add mod">
          <ac:chgData name="Kristyna Ferris" userId="86aeac9f-971e-413b-9f78-ace434bd0a60" providerId="ADAL" clId="{BB1FBCEE-720A-4BC8-B896-5F1AD7000908}" dt="2025-11-19T00:33:16.329" v="9389" actId="1036"/>
          <ac:picMkLst>
            <pc:docMk/>
            <pc:sldMk cId="3681316081" sldId="2147482368"/>
            <ac:picMk id="12" creationId="{FBC7062E-85F1-FCD7-7D94-37EA17012279}"/>
          </ac:picMkLst>
        </pc:picChg>
        <pc:picChg chg="add mod">
          <ac:chgData name="Kristyna Ferris" userId="86aeac9f-971e-413b-9f78-ace434bd0a60" providerId="ADAL" clId="{BB1FBCEE-720A-4BC8-B896-5F1AD7000908}" dt="2025-11-19T00:32:19.494" v="9354" actId="1076"/>
          <ac:picMkLst>
            <pc:docMk/>
            <pc:sldMk cId="3681316081" sldId="2147482368"/>
            <ac:picMk id="13" creationId="{1A442A2A-42BB-1455-4D4E-3EF045F7E3EC}"/>
          </ac:picMkLst>
        </pc:picChg>
        <pc:picChg chg="add mod">
          <ac:chgData name="Kristyna Ferris" userId="86aeac9f-971e-413b-9f78-ace434bd0a60" providerId="ADAL" clId="{BB1FBCEE-720A-4BC8-B896-5F1AD7000908}" dt="2025-11-19T00:32:19.494" v="9354" actId="1076"/>
          <ac:picMkLst>
            <pc:docMk/>
            <pc:sldMk cId="3681316081" sldId="2147482368"/>
            <ac:picMk id="14" creationId="{9AB79533-9C24-3592-F6C1-D0EE8D46FDB6}"/>
          </ac:picMkLst>
        </pc:picChg>
      </pc:sldChg>
      <pc:sldChg chg="addSp delSp modSp add mod modNotesTx">
        <pc:chgData name="Kristyna Ferris" userId="86aeac9f-971e-413b-9f78-ace434bd0a60" providerId="ADAL" clId="{BB1FBCEE-720A-4BC8-B896-5F1AD7000908}" dt="2025-11-19T06:20:55.775" v="11377" actId="14100"/>
        <pc:sldMkLst>
          <pc:docMk/>
          <pc:sldMk cId="403925499" sldId="2147482369"/>
        </pc:sldMkLst>
        <pc:spChg chg="mod">
          <ac:chgData name="Kristyna Ferris" userId="86aeac9f-971e-413b-9f78-ace434bd0a60" providerId="ADAL" clId="{BB1FBCEE-720A-4BC8-B896-5F1AD7000908}" dt="2025-11-19T00:34:13.020" v="9418" actId="20577"/>
          <ac:spMkLst>
            <pc:docMk/>
            <pc:sldMk cId="403925499" sldId="2147482369"/>
            <ac:spMk id="2" creationId="{1326C678-D876-EC78-5495-6356C0F01DA1}"/>
          </ac:spMkLst>
        </pc:spChg>
        <pc:spChg chg="add mod">
          <ac:chgData name="Kristyna Ferris" userId="86aeac9f-971e-413b-9f78-ace434bd0a60" providerId="ADAL" clId="{BB1FBCEE-720A-4BC8-B896-5F1AD7000908}" dt="2025-11-19T06:20:55.775" v="11377" actId="14100"/>
          <ac:spMkLst>
            <pc:docMk/>
            <pc:sldMk cId="403925499" sldId="2147482369"/>
            <ac:spMk id="3" creationId="{84A043C0-4961-B0E6-2CB7-4FFCAB5E6A49}"/>
          </ac:spMkLst>
        </pc:spChg>
        <pc:spChg chg="del">
          <ac:chgData name="Kristyna Ferris" userId="86aeac9f-971e-413b-9f78-ace434bd0a60" providerId="ADAL" clId="{BB1FBCEE-720A-4BC8-B896-5F1AD7000908}" dt="2025-11-19T00:34:16.532" v="9419" actId="478"/>
          <ac:spMkLst>
            <pc:docMk/>
            <pc:sldMk cId="403925499" sldId="2147482369"/>
            <ac:spMk id="7" creationId="{A505DB1B-39ED-098D-6BE3-B62E8F96EF03}"/>
          </ac:spMkLst>
        </pc:spChg>
        <pc:picChg chg="add mod">
          <ac:chgData name="Kristyna Ferris" userId="86aeac9f-971e-413b-9f78-ace434bd0a60" providerId="ADAL" clId="{BB1FBCEE-720A-4BC8-B896-5F1AD7000908}" dt="2025-11-19T06:20:52.729" v="11376" actId="1076"/>
          <ac:picMkLst>
            <pc:docMk/>
            <pc:sldMk cId="403925499" sldId="2147482369"/>
            <ac:picMk id="8194" creationId="{B7467329-BF09-0B1B-4A00-EC5D22DEDFEF}"/>
          </ac:picMkLst>
        </pc:picChg>
      </pc:sldChg>
      <pc:sldChg chg="addSp delSp modSp add mod modNotesTx">
        <pc:chgData name="Kristyna Ferris" userId="86aeac9f-971e-413b-9f78-ace434bd0a60" providerId="ADAL" clId="{BB1FBCEE-720A-4BC8-B896-5F1AD7000908}" dt="2025-11-19T06:18:58.201" v="11372" actId="20577"/>
        <pc:sldMkLst>
          <pc:docMk/>
          <pc:sldMk cId="3228901449" sldId="2147482370"/>
        </pc:sldMkLst>
        <pc:spChg chg="add">
          <ac:chgData name="Kristyna Ferris" userId="86aeac9f-971e-413b-9f78-ace434bd0a60" providerId="ADAL" clId="{BB1FBCEE-720A-4BC8-B896-5F1AD7000908}" dt="2025-11-19T06:14:50.674" v="11323"/>
          <ac:spMkLst>
            <pc:docMk/>
            <pc:sldMk cId="3228901449" sldId="2147482370"/>
            <ac:spMk id="3" creationId="{C453CC19-A2FC-339A-CE17-636AE648841B}"/>
          </ac:spMkLst>
        </pc:spChg>
        <pc:spChg chg="add del mod">
          <ac:chgData name="Kristyna Ferris" userId="86aeac9f-971e-413b-9f78-ace434bd0a60" providerId="ADAL" clId="{BB1FBCEE-720A-4BC8-B896-5F1AD7000908}" dt="2025-11-19T06:17:15.162" v="11326" actId="478"/>
          <ac:spMkLst>
            <pc:docMk/>
            <pc:sldMk cId="3228901449" sldId="2147482370"/>
            <ac:spMk id="4" creationId="{AC7A6D80-C08D-71A4-56F3-BF1F90E720F0}"/>
          </ac:spMkLst>
        </pc:spChg>
        <pc:spChg chg="add mod">
          <ac:chgData name="Kristyna Ferris" userId="86aeac9f-971e-413b-9f78-ace434bd0a60" providerId="ADAL" clId="{BB1FBCEE-720A-4BC8-B896-5F1AD7000908}" dt="2025-11-19T06:17:21.362" v="11328"/>
          <ac:spMkLst>
            <pc:docMk/>
            <pc:sldMk cId="3228901449" sldId="2147482370"/>
            <ac:spMk id="5" creationId="{6D31DB73-52E7-F027-A98F-EBC48A63F690}"/>
          </ac:spMkLst>
        </pc:spChg>
        <pc:spChg chg="mod">
          <ac:chgData name="Kristyna Ferris" userId="86aeac9f-971e-413b-9f78-ace434bd0a60" providerId="ADAL" clId="{BB1FBCEE-720A-4BC8-B896-5F1AD7000908}" dt="2025-11-19T06:18:58.201" v="11372" actId="20577"/>
          <ac:spMkLst>
            <pc:docMk/>
            <pc:sldMk cId="3228901449" sldId="2147482370"/>
            <ac:spMk id="7" creationId="{73C0E2CD-FC3C-15F2-04CF-2DA2D16C2EBD}"/>
          </ac:spMkLst>
        </pc:spChg>
        <pc:picChg chg="add mod">
          <ac:chgData name="Kristyna Ferris" userId="86aeac9f-971e-413b-9f78-ace434bd0a60" providerId="ADAL" clId="{BB1FBCEE-720A-4BC8-B896-5F1AD7000908}" dt="2025-11-19T06:18:16.610" v="11360" actId="14100"/>
          <ac:picMkLst>
            <pc:docMk/>
            <pc:sldMk cId="3228901449" sldId="2147482370"/>
            <ac:picMk id="8" creationId="{C65E95E8-0482-BD7D-7667-5DEFB297AF45}"/>
          </ac:picMkLst>
        </pc:picChg>
      </pc:sldChg>
      <pc:sldChg chg="addSp delSp modSp add mod modNotesTx">
        <pc:chgData name="Kristyna Ferris" userId="86aeac9f-971e-413b-9f78-ace434bd0a60" providerId="ADAL" clId="{BB1FBCEE-720A-4BC8-B896-5F1AD7000908}" dt="2025-11-18T20:34:54.881" v="6946" actId="20577"/>
        <pc:sldMkLst>
          <pc:docMk/>
          <pc:sldMk cId="4050248699" sldId="2147482371"/>
        </pc:sldMkLst>
        <pc:spChg chg="mod">
          <ac:chgData name="Kristyna Ferris" userId="86aeac9f-971e-413b-9f78-ace434bd0a60" providerId="ADAL" clId="{BB1FBCEE-720A-4BC8-B896-5F1AD7000908}" dt="2025-11-18T18:59:21.087" v="4219" actId="20577"/>
          <ac:spMkLst>
            <pc:docMk/>
            <pc:sldMk cId="4050248699" sldId="2147482371"/>
            <ac:spMk id="2" creationId="{7A190C6B-5549-314C-10E2-42C571B1407B}"/>
          </ac:spMkLst>
        </pc:spChg>
        <pc:spChg chg="mod">
          <ac:chgData name="Kristyna Ferris" userId="86aeac9f-971e-413b-9f78-ace434bd0a60" providerId="ADAL" clId="{BB1FBCEE-720A-4BC8-B896-5F1AD7000908}" dt="2025-11-18T20:34:54.881" v="6946" actId="20577"/>
          <ac:spMkLst>
            <pc:docMk/>
            <pc:sldMk cId="4050248699" sldId="2147482371"/>
            <ac:spMk id="7" creationId="{BFCA0BC0-E1CF-7D59-F997-9BC04872777F}"/>
          </ac:spMkLst>
        </pc:spChg>
        <pc:picChg chg="add mod">
          <ac:chgData name="Kristyna Ferris" userId="86aeac9f-971e-413b-9f78-ace434bd0a60" providerId="ADAL" clId="{BB1FBCEE-720A-4BC8-B896-5F1AD7000908}" dt="2025-11-18T19:06:02.605" v="4297" actId="1076"/>
          <ac:picMkLst>
            <pc:docMk/>
            <pc:sldMk cId="4050248699" sldId="2147482371"/>
            <ac:picMk id="4" creationId="{982D9F32-F08C-8921-E4EF-CF16DC4B35A0}"/>
          </ac:picMkLst>
        </pc:picChg>
        <pc:picChg chg="add mod">
          <ac:chgData name="Kristyna Ferris" userId="86aeac9f-971e-413b-9f78-ace434bd0a60" providerId="ADAL" clId="{BB1FBCEE-720A-4BC8-B896-5F1AD7000908}" dt="2025-11-18T19:17:43.940" v="5061"/>
          <ac:picMkLst>
            <pc:docMk/>
            <pc:sldMk cId="4050248699" sldId="2147482371"/>
            <ac:picMk id="8" creationId="{D2A5C0F6-A2C3-6B68-7D63-7842DB87E82D}"/>
          </ac:picMkLst>
        </pc:picChg>
      </pc:sldChg>
      <pc:sldChg chg="addSp modSp add mod modNotesTx">
        <pc:chgData name="Kristyna Ferris" userId="86aeac9f-971e-413b-9f78-ace434bd0a60" providerId="ADAL" clId="{BB1FBCEE-720A-4BC8-B896-5F1AD7000908}" dt="2025-11-18T20:37:18.248" v="6972" actId="113"/>
        <pc:sldMkLst>
          <pc:docMk/>
          <pc:sldMk cId="1029056477" sldId="2147482372"/>
        </pc:sldMkLst>
        <pc:spChg chg="mod">
          <ac:chgData name="Kristyna Ferris" userId="86aeac9f-971e-413b-9f78-ace434bd0a60" providerId="ADAL" clId="{BB1FBCEE-720A-4BC8-B896-5F1AD7000908}" dt="2025-11-18T18:59:53.269" v="4274" actId="20577"/>
          <ac:spMkLst>
            <pc:docMk/>
            <pc:sldMk cId="1029056477" sldId="2147482372"/>
            <ac:spMk id="2" creationId="{89E8BAE4-13AB-AF7F-7719-8F86D73310C0}"/>
          </ac:spMkLst>
        </pc:spChg>
        <pc:spChg chg="mod">
          <ac:chgData name="Kristyna Ferris" userId="86aeac9f-971e-413b-9f78-ace434bd0a60" providerId="ADAL" clId="{BB1FBCEE-720A-4BC8-B896-5F1AD7000908}" dt="2025-11-18T20:37:18.248" v="6972" actId="113"/>
          <ac:spMkLst>
            <pc:docMk/>
            <pc:sldMk cId="1029056477" sldId="2147482372"/>
            <ac:spMk id="7" creationId="{24648FD0-3785-66E9-89FD-6AFEC1EA4A09}"/>
          </ac:spMkLst>
        </pc:spChg>
        <pc:picChg chg="add mod">
          <ac:chgData name="Kristyna Ferris" userId="86aeac9f-971e-413b-9f78-ace434bd0a60" providerId="ADAL" clId="{BB1FBCEE-720A-4BC8-B896-5F1AD7000908}" dt="2025-11-18T19:17:28.214" v="5056" actId="1076"/>
          <ac:picMkLst>
            <pc:docMk/>
            <pc:sldMk cId="1029056477" sldId="2147482372"/>
            <ac:picMk id="3" creationId="{96E9F540-D613-50C8-CED9-5985100C2792}"/>
          </ac:picMkLst>
        </pc:picChg>
        <pc:picChg chg="add mod">
          <ac:chgData name="Kristyna Ferris" userId="86aeac9f-971e-413b-9f78-ace434bd0a60" providerId="ADAL" clId="{BB1FBCEE-720A-4BC8-B896-5F1AD7000908}" dt="2025-11-18T20:18:43.609" v="5829" actId="1076"/>
          <ac:picMkLst>
            <pc:docMk/>
            <pc:sldMk cId="1029056477" sldId="2147482372"/>
            <ac:picMk id="5" creationId="{74CBD7B8-D898-30D0-2EC1-09473932ACDF}"/>
          </ac:picMkLst>
        </pc:picChg>
      </pc:sldChg>
      <pc:sldChg chg="addSp delSp modSp add mod modNotesTx">
        <pc:chgData name="Kristyna Ferris" userId="86aeac9f-971e-413b-9f78-ace434bd0a60" providerId="ADAL" clId="{BB1FBCEE-720A-4BC8-B896-5F1AD7000908}" dt="2025-11-20T18:56:05.016" v="11443" actId="113"/>
        <pc:sldMkLst>
          <pc:docMk/>
          <pc:sldMk cId="95998959" sldId="2147482374"/>
        </pc:sldMkLst>
        <pc:spChg chg="mod">
          <ac:chgData name="Kristyna Ferris" userId="86aeac9f-971e-413b-9f78-ace434bd0a60" providerId="ADAL" clId="{BB1FBCEE-720A-4BC8-B896-5F1AD7000908}" dt="2025-11-18T20:20:42.898" v="5870" actId="20577"/>
          <ac:spMkLst>
            <pc:docMk/>
            <pc:sldMk cId="95998959" sldId="2147482374"/>
            <ac:spMk id="2" creationId="{8EE2118F-EAFA-D238-AA28-58C457E75637}"/>
          </ac:spMkLst>
        </pc:spChg>
        <pc:spChg chg="mod">
          <ac:chgData name="Kristyna Ferris" userId="86aeac9f-971e-413b-9f78-ace434bd0a60" providerId="ADAL" clId="{BB1FBCEE-720A-4BC8-B896-5F1AD7000908}" dt="2025-11-20T18:56:05.016" v="11443" actId="113"/>
          <ac:spMkLst>
            <pc:docMk/>
            <pc:sldMk cId="95998959" sldId="2147482374"/>
            <ac:spMk id="7" creationId="{7EAE2A60-2010-93F6-B18D-2BDE3148CC6E}"/>
          </ac:spMkLst>
        </pc:spChg>
        <pc:picChg chg="add mod">
          <ac:chgData name="Kristyna Ferris" userId="86aeac9f-971e-413b-9f78-ace434bd0a60" providerId="ADAL" clId="{BB1FBCEE-720A-4BC8-B896-5F1AD7000908}" dt="2025-11-18T19:17:52.648" v="5065"/>
          <ac:picMkLst>
            <pc:docMk/>
            <pc:sldMk cId="95998959" sldId="2147482374"/>
            <ac:picMk id="4" creationId="{463B98D0-CC1A-E4DE-0DB1-121E933A3AEE}"/>
          </ac:picMkLst>
        </pc:picChg>
        <pc:picChg chg="add mod">
          <ac:chgData name="Kristyna Ferris" userId="86aeac9f-971e-413b-9f78-ace434bd0a60" providerId="ADAL" clId="{BB1FBCEE-720A-4BC8-B896-5F1AD7000908}" dt="2025-11-19T00:43:21.322" v="9437" actId="1076"/>
          <ac:picMkLst>
            <pc:docMk/>
            <pc:sldMk cId="95998959" sldId="2147482374"/>
            <ac:picMk id="4098" creationId="{627627DA-0E7F-F5E0-E1EE-069376BFCF17}"/>
          </ac:picMkLst>
        </pc:picChg>
      </pc:sldChg>
      <pc:sldChg chg="addSp modSp add mod">
        <pc:chgData name="Kristyna Ferris" userId="86aeac9f-971e-413b-9f78-ace434bd0a60" providerId="ADAL" clId="{BB1FBCEE-720A-4BC8-B896-5F1AD7000908}" dt="2025-11-19T00:44:55.051" v="9449" actId="14100"/>
        <pc:sldMkLst>
          <pc:docMk/>
          <pc:sldMk cId="470911054" sldId="2147482376"/>
        </pc:sldMkLst>
        <pc:spChg chg="mod">
          <ac:chgData name="Kristyna Ferris" userId="86aeac9f-971e-413b-9f78-ace434bd0a60" providerId="ADAL" clId="{BB1FBCEE-720A-4BC8-B896-5F1AD7000908}" dt="2025-11-18T20:24:29.622" v="6304" actId="20577"/>
          <ac:spMkLst>
            <pc:docMk/>
            <pc:sldMk cId="470911054" sldId="2147482376"/>
            <ac:spMk id="2" creationId="{5E04492D-4EAE-5BEF-312E-DCD7E51B13EC}"/>
          </ac:spMkLst>
        </pc:spChg>
        <pc:spChg chg="mod">
          <ac:chgData name="Kristyna Ferris" userId="86aeac9f-971e-413b-9f78-ace434bd0a60" providerId="ADAL" clId="{BB1FBCEE-720A-4BC8-B896-5F1AD7000908}" dt="2025-11-18T20:36:57.863" v="6971" actId="20577"/>
          <ac:spMkLst>
            <pc:docMk/>
            <pc:sldMk cId="470911054" sldId="2147482376"/>
            <ac:spMk id="7" creationId="{8EA9334D-26C3-942D-7B87-B51FBB88AEB9}"/>
          </ac:spMkLst>
        </pc:spChg>
        <pc:picChg chg="add mod">
          <ac:chgData name="Kristyna Ferris" userId="86aeac9f-971e-413b-9f78-ace434bd0a60" providerId="ADAL" clId="{BB1FBCEE-720A-4BC8-B896-5F1AD7000908}" dt="2025-11-19T00:44:55.051" v="9449" actId="14100"/>
          <ac:picMkLst>
            <pc:docMk/>
            <pc:sldMk cId="470911054" sldId="2147482376"/>
            <ac:picMk id="6146" creationId="{C793FBAF-01E4-75AC-E27E-B3557FADCEBF}"/>
          </ac:picMkLst>
        </pc:picChg>
      </pc:sldChg>
      <pc:sldChg chg="addSp modSp add mod">
        <pc:chgData name="Kristyna Ferris" userId="86aeac9f-971e-413b-9f78-ace434bd0a60" providerId="ADAL" clId="{BB1FBCEE-720A-4BC8-B896-5F1AD7000908}" dt="2025-11-19T00:53:25.250" v="9460" actId="1076"/>
        <pc:sldMkLst>
          <pc:docMk/>
          <pc:sldMk cId="2280536449" sldId="2147482377"/>
        </pc:sldMkLst>
        <pc:spChg chg="mod">
          <ac:chgData name="Kristyna Ferris" userId="86aeac9f-971e-413b-9f78-ace434bd0a60" providerId="ADAL" clId="{BB1FBCEE-720A-4BC8-B896-5F1AD7000908}" dt="2025-11-18T20:48:58.496" v="7473" actId="20577"/>
          <ac:spMkLst>
            <pc:docMk/>
            <pc:sldMk cId="2280536449" sldId="2147482377"/>
            <ac:spMk id="2" creationId="{4859FF6C-81A8-74AE-3320-2CFD1A0DC123}"/>
          </ac:spMkLst>
        </pc:spChg>
        <pc:spChg chg="mod">
          <ac:chgData name="Kristyna Ferris" userId="86aeac9f-971e-413b-9f78-ace434bd0a60" providerId="ADAL" clId="{BB1FBCEE-720A-4BC8-B896-5F1AD7000908}" dt="2025-11-18T22:45:21.526" v="8150" actId="14100"/>
          <ac:spMkLst>
            <pc:docMk/>
            <pc:sldMk cId="2280536449" sldId="2147482377"/>
            <ac:spMk id="7" creationId="{29D2F681-CD5A-3335-F54A-78776E1E5B60}"/>
          </ac:spMkLst>
        </pc:spChg>
        <pc:picChg chg="add mod">
          <ac:chgData name="Kristyna Ferris" userId="86aeac9f-971e-413b-9f78-ace434bd0a60" providerId="ADAL" clId="{BB1FBCEE-720A-4BC8-B896-5F1AD7000908}" dt="2025-11-19T00:53:25.250" v="9460" actId="1076"/>
          <ac:picMkLst>
            <pc:docMk/>
            <pc:sldMk cId="2280536449" sldId="2147482377"/>
            <ac:picMk id="7170" creationId="{52059BFD-63E9-314A-5696-0C50A2E9E00F}"/>
          </ac:picMkLst>
        </pc:picChg>
      </pc:sldChg>
      <pc:sldChg chg="addSp delSp modSp add mod">
        <pc:chgData name="Kristyna Ferris" userId="86aeac9f-971e-413b-9f78-ace434bd0a60" providerId="ADAL" clId="{BB1FBCEE-720A-4BC8-B896-5F1AD7000908}" dt="2025-11-19T19:42:55.210" v="11386" actId="14100"/>
        <pc:sldMkLst>
          <pc:docMk/>
          <pc:sldMk cId="2848359486" sldId="2147482378"/>
        </pc:sldMkLst>
        <pc:spChg chg="add mod">
          <ac:chgData name="Kristyna Ferris" userId="86aeac9f-971e-413b-9f78-ace434bd0a60" providerId="ADAL" clId="{BB1FBCEE-720A-4BC8-B896-5F1AD7000908}" dt="2025-11-19T19:42:42.599" v="11383" actId="478"/>
          <ac:spMkLst>
            <pc:docMk/>
            <pc:sldMk cId="2848359486" sldId="2147482378"/>
            <ac:spMk id="5" creationId="{47D3FB24-D2E5-0126-30ED-94FBED4EF572}"/>
          </ac:spMkLst>
        </pc:spChg>
        <pc:spChg chg="del">
          <ac:chgData name="Kristyna Ferris" userId="86aeac9f-971e-413b-9f78-ace434bd0a60" providerId="ADAL" clId="{BB1FBCEE-720A-4BC8-B896-5F1AD7000908}" dt="2025-11-19T19:42:42.599" v="11383" actId="478"/>
          <ac:spMkLst>
            <pc:docMk/>
            <pc:sldMk cId="2848359486" sldId="2147482378"/>
            <ac:spMk id="8" creationId="{59D01E2A-4BB1-1598-7D43-63F23555CAB8}"/>
          </ac:spMkLst>
        </pc:spChg>
        <pc:graphicFrameChg chg="del">
          <ac:chgData name="Kristyna Ferris" userId="86aeac9f-971e-413b-9f78-ace434bd0a60" providerId="ADAL" clId="{BB1FBCEE-720A-4BC8-B896-5F1AD7000908}" dt="2025-11-19T19:42:42.599" v="11383" actId="478"/>
          <ac:graphicFrameMkLst>
            <pc:docMk/>
            <pc:sldMk cId="2848359486" sldId="2147482378"/>
            <ac:graphicFrameMk id="53" creationId="{584C0B9B-98C5-D955-D719-C32143A05A6F}"/>
          </ac:graphicFrameMkLst>
        </pc:graphicFrameChg>
        <pc:picChg chg="del">
          <ac:chgData name="Kristyna Ferris" userId="86aeac9f-971e-413b-9f78-ace434bd0a60" providerId="ADAL" clId="{BB1FBCEE-720A-4BC8-B896-5F1AD7000908}" dt="2025-11-19T19:42:42.599" v="11383" actId="478"/>
          <ac:picMkLst>
            <pc:docMk/>
            <pc:sldMk cId="2848359486" sldId="2147482378"/>
            <ac:picMk id="4" creationId="{84C71C85-9727-898F-5AAA-7CAA91131EE6}"/>
          </ac:picMkLst>
        </pc:picChg>
        <pc:picChg chg="add mod">
          <ac:chgData name="Kristyna Ferris" userId="86aeac9f-971e-413b-9f78-ace434bd0a60" providerId="ADAL" clId="{BB1FBCEE-720A-4BC8-B896-5F1AD7000908}" dt="2025-11-19T19:42:55.210" v="11386" actId="14100"/>
          <ac:picMkLst>
            <pc:docMk/>
            <pc:sldMk cId="2848359486" sldId="2147482378"/>
            <ac:picMk id="6" creationId="{1B1A9E42-B1A1-C262-041F-D5BF8A99F7EB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29.svg"/><Relationship Id="rId2" Type="http://schemas.openxmlformats.org/officeDocument/2006/relationships/image" Target="../media/image25.png"/><Relationship Id="rId1" Type="http://schemas.openxmlformats.org/officeDocument/2006/relationships/hyperlink" Target="https://dataonwheels.wordpress.com/" TargetMode="External"/><Relationship Id="rId6" Type="http://schemas.openxmlformats.org/officeDocument/2006/relationships/image" Target="../media/image28.png"/><Relationship Id="rId5" Type="http://schemas.microsoft.com/office/2007/relationships/hdphoto" Target="../media/hdphoto2.wdp"/><Relationship Id="rId4" Type="http://schemas.openxmlformats.org/officeDocument/2006/relationships/image" Target="../media/image2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7" Type="http://schemas.openxmlformats.org/officeDocument/2006/relationships/image" Target="../media/image29.sv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28.png"/><Relationship Id="rId5" Type="http://schemas.microsoft.com/office/2007/relationships/hdphoto" Target="../media/hdphoto2.wdp"/><Relationship Id="rId4" Type="http://schemas.openxmlformats.org/officeDocument/2006/relationships/image" Target="../media/image2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1C9186-53B8-48DE-BF73-99C92B55F469}" type="doc">
      <dgm:prSet loTypeId="urn:microsoft.com/office/officeart/2005/8/layout/vList3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A741F06-3CEC-4081-A5C1-4646B2999E0E}">
      <dgm:prSet custT="1"/>
      <dgm:spPr/>
      <dgm:t>
        <a:bodyPr anchor="ctr"/>
        <a:lstStyle/>
        <a:p>
          <a:pPr algn="r"/>
          <a:r>
            <a:rPr lang="en-US" sz="2400" dirty="0"/>
            <a:t>     </a:t>
          </a:r>
          <a:r>
            <a:rPr lang="en-US" sz="2000" dirty="0"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2400" dirty="0"/>
        </a:p>
      </dgm:t>
    </dgm:pt>
    <dgm:pt modelId="{CA9E987D-4CED-408C-8214-EB14792CAD7A}" type="parTrans" cxnId="{F1615DFE-2AC1-40E3-95A7-719EEB961071}">
      <dgm:prSet/>
      <dgm:spPr/>
      <dgm:t>
        <a:bodyPr/>
        <a:lstStyle/>
        <a:p>
          <a:endParaRPr lang="en-US"/>
        </a:p>
      </dgm:t>
    </dgm:pt>
    <dgm:pt modelId="{3F65FFCB-2E14-484E-8FC4-3EF9E02677A5}" type="sibTrans" cxnId="{F1615DFE-2AC1-40E3-95A7-719EEB961071}">
      <dgm:prSet/>
      <dgm:spPr/>
      <dgm:t>
        <a:bodyPr/>
        <a:lstStyle/>
        <a:p>
          <a:endParaRPr lang="en-US"/>
        </a:p>
      </dgm:t>
    </dgm:pt>
    <dgm:pt modelId="{11D0A9B0-4F99-450C-A393-AAD54CC7D57B}">
      <dgm:prSet custT="1"/>
      <dgm:spPr/>
      <dgm:t>
        <a:bodyPr anchor="ctr"/>
        <a:lstStyle/>
        <a:p>
          <a:pPr algn="r"/>
          <a:r>
            <a:rPr lang="en-US" sz="2800" dirty="0"/>
            <a:t>   kristyna@dataonwheels.com</a:t>
          </a:r>
        </a:p>
      </dgm:t>
    </dgm:pt>
    <dgm:pt modelId="{D41CEB21-EBD6-47BB-93D7-B72EFBAB65B5}" type="parTrans" cxnId="{3F5EFE0B-4E51-45B0-B616-45D1E0AAD1A6}">
      <dgm:prSet/>
      <dgm:spPr/>
      <dgm:t>
        <a:bodyPr/>
        <a:lstStyle/>
        <a:p>
          <a:endParaRPr lang="en-US"/>
        </a:p>
      </dgm:t>
    </dgm:pt>
    <dgm:pt modelId="{E26448A3-5BA9-4D94-ACDC-6F845B6978B8}" type="sibTrans" cxnId="{3F5EFE0B-4E51-45B0-B616-45D1E0AAD1A6}">
      <dgm:prSet/>
      <dgm:spPr/>
      <dgm:t>
        <a:bodyPr/>
        <a:lstStyle/>
        <a:p>
          <a:endParaRPr lang="en-US"/>
        </a:p>
      </dgm:t>
    </dgm:pt>
    <dgm:pt modelId="{361231F2-7620-401E-B7B2-504A39FE9428}">
      <dgm:prSet custT="1"/>
      <dgm:spPr/>
      <dgm:t>
        <a:bodyPr/>
        <a:lstStyle/>
        <a:p>
          <a:r>
            <a:rPr lang="en-US" sz="2800" dirty="0"/>
            <a:t>@data_dragoness</a:t>
          </a:r>
        </a:p>
      </dgm:t>
    </dgm:pt>
    <dgm:pt modelId="{B6BE5CFA-0405-4CA0-A317-68124E78F770}" type="parTrans" cxnId="{FA4AFA78-33A1-4D5C-A316-CC74E84CAF36}">
      <dgm:prSet/>
      <dgm:spPr/>
      <dgm:t>
        <a:bodyPr/>
        <a:lstStyle/>
        <a:p>
          <a:endParaRPr lang="en-US"/>
        </a:p>
      </dgm:t>
    </dgm:pt>
    <dgm:pt modelId="{A2F560F2-8FB5-4EF1-93CC-39928A0172E4}" type="sibTrans" cxnId="{FA4AFA78-33A1-4D5C-A316-CC74E84CAF36}">
      <dgm:prSet/>
      <dgm:spPr/>
      <dgm:t>
        <a:bodyPr/>
        <a:lstStyle/>
        <a:p>
          <a:endParaRPr lang="en-US"/>
        </a:p>
      </dgm:t>
    </dgm:pt>
    <dgm:pt modelId="{C08BFA66-9B75-4031-B345-700AC29B8191}" type="pres">
      <dgm:prSet presAssocID="{831C9186-53B8-48DE-BF73-99C92B55F469}" presName="linearFlow" presStyleCnt="0">
        <dgm:presLayoutVars>
          <dgm:dir/>
          <dgm:resizeHandles val="exact"/>
        </dgm:presLayoutVars>
      </dgm:prSet>
      <dgm:spPr/>
    </dgm:pt>
    <dgm:pt modelId="{BC29B2E5-8B22-4FD5-95F5-9B2717FBFF02}" type="pres">
      <dgm:prSet presAssocID="{361231F2-7620-401E-B7B2-504A39FE9428}" presName="composite" presStyleCnt="0"/>
      <dgm:spPr/>
    </dgm:pt>
    <dgm:pt modelId="{90975B01-8C93-40D1-9B05-BEEC17814EE0}" type="pres">
      <dgm:prSet presAssocID="{361231F2-7620-401E-B7B2-504A39FE9428}" presName="imgShp" presStyleLbl="fgImgPlace1" presStyleIdx="0" presStyleCnt="3" custLinFactX="-13850" custLinFactNeighborX="-100000" custLinFactNeighborY="298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arrow outline"/>
        </a:ext>
      </dgm:extLst>
    </dgm:pt>
    <dgm:pt modelId="{98D19BCF-6FD4-4E0D-A5EB-2EFCE077C912}" type="pres">
      <dgm:prSet presAssocID="{361231F2-7620-401E-B7B2-504A39FE9428}" presName="txShp" presStyleLbl="node1" presStyleIdx="0" presStyleCnt="3" custScaleX="150376" custLinFactNeighborX="899" custLinFactNeighborY="10665">
        <dgm:presLayoutVars>
          <dgm:bulletEnabled val="1"/>
        </dgm:presLayoutVars>
      </dgm:prSet>
      <dgm:spPr/>
    </dgm:pt>
    <dgm:pt modelId="{7F645754-F307-424E-975B-0EE5BEB2BB9A}" type="pres">
      <dgm:prSet presAssocID="{A2F560F2-8FB5-4EF1-93CC-39928A0172E4}" presName="spacing" presStyleCnt="0"/>
      <dgm:spPr/>
    </dgm:pt>
    <dgm:pt modelId="{8C18EA9B-8166-4E2E-96A8-0F5658B698BD}" type="pres">
      <dgm:prSet presAssocID="{1A741F06-3CEC-4081-A5C1-4646B2999E0E}" presName="composite" presStyleCnt="0"/>
      <dgm:spPr/>
    </dgm:pt>
    <dgm:pt modelId="{9C365CB5-B72D-40DB-8732-528E8FDA5750}" type="pres">
      <dgm:prSet presAssocID="{1A741F06-3CEC-4081-A5C1-4646B2999E0E}" presName="imgShp" presStyleLbl="fgImgPlace1" presStyleIdx="1" presStyleCnt="3" custScaleX="80563" custScaleY="71874" custLinFactNeighborX="-19334" custLinFactNeighborY="-524"/>
      <dgm:spPr>
        <a:blipFill>
          <a:blip xmlns:r="http://schemas.openxmlformats.org/officeDocument/2006/relationships"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</dgm:spPr>
    </dgm:pt>
    <dgm:pt modelId="{51BD5739-4267-4BED-BB3F-56D801D622EA}" type="pres">
      <dgm:prSet presAssocID="{1A741F06-3CEC-4081-A5C1-4646B2999E0E}" presName="txShp" presStyleLbl="node1" presStyleIdx="1" presStyleCnt="3" custScaleX="150376" custLinFactNeighborX="11144" custLinFactNeighborY="-524">
        <dgm:presLayoutVars>
          <dgm:bulletEnabled val="1"/>
        </dgm:presLayoutVars>
      </dgm:prSet>
      <dgm:spPr/>
    </dgm:pt>
    <dgm:pt modelId="{8F5CB601-C35E-4D1F-9CD2-CB07F342EFA5}" type="pres">
      <dgm:prSet presAssocID="{3F65FFCB-2E14-484E-8FC4-3EF9E02677A5}" presName="spacing" presStyleCnt="0"/>
      <dgm:spPr/>
    </dgm:pt>
    <dgm:pt modelId="{2A621669-F974-486F-B0CC-D5279C1A8993}" type="pres">
      <dgm:prSet presAssocID="{11D0A9B0-4F99-450C-A393-AAD54CC7D57B}" presName="composite" presStyleCnt="0"/>
      <dgm:spPr/>
    </dgm:pt>
    <dgm:pt modelId="{7495D3D5-9185-4FC6-99EF-F6D4AFA7B3DC}" type="pres">
      <dgm:prSet presAssocID="{11D0A9B0-4F99-450C-A393-AAD54CC7D57B}" presName="imgShp" presStyleLbl="fgImgPlace1" presStyleIdx="2" presStyleCnt="3" custLinFactX="-9219" custLinFactNeighborX="-100000" custLinFactNeighborY="3010"/>
      <dgm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nd outline"/>
        </a:ext>
      </dgm:extLst>
    </dgm:pt>
    <dgm:pt modelId="{36DCB59B-7B0E-4CC8-B732-4523363D854A}" type="pres">
      <dgm:prSet presAssocID="{11D0A9B0-4F99-450C-A393-AAD54CC7D57B}" presName="txShp" presStyleLbl="node1" presStyleIdx="2" presStyleCnt="3" custScaleX="148443">
        <dgm:presLayoutVars>
          <dgm:bulletEnabled val="1"/>
        </dgm:presLayoutVars>
      </dgm:prSet>
      <dgm:spPr/>
    </dgm:pt>
  </dgm:ptLst>
  <dgm:cxnLst>
    <dgm:cxn modelId="{3F5EFE0B-4E51-45B0-B616-45D1E0AAD1A6}" srcId="{831C9186-53B8-48DE-BF73-99C92B55F469}" destId="{11D0A9B0-4F99-450C-A393-AAD54CC7D57B}" srcOrd="2" destOrd="0" parTransId="{D41CEB21-EBD6-47BB-93D7-B72EFBAB65B5}" sibTransId="{E26448A3-5BA9-4D94-ACDC-6F845B6978B8}"/>
    <dgm:cxn modelId="{FF10A413-67B3-40E9-A658-956F4DAFBCDF}" type="presOf" srcId="{11D0A9B0-4F99-450C-A393-AAD54CC7D57B}" destId="{36DCB59B-7B0E-4CC8-B732-4523363D854A}" srcOrd="0" destOrd="0" presId="urn:microsoft.com/office/officeart/2005/8/layout/vList3"/>
    <dgm:cxn modelId="{634AA32A-33B7-46B2-B40E-BEB039B75FE0}" type="presOf" srcId="{1A741F06-3CEC-4081-A5C1-4646B2999E0E}" destId="{51BD5739-4267-4BED-BB3F-56D801D622EA}" srcOrd="0" destOrd="0" presId="urn:microsoft.com/office/officeart/2005/8/layout/vList3"/>
    <dgm:cxn modelId="{FA4AFA78-33A1-4D5C-A316-CC74E84CAF36}" srcId="{831C9186-53B8-48DE-BF73-99C92B55F469}" destId="{361231F2-7620-401E-B7B2-504A39FE9428}" srcOrd="0" destOrd="0" parTransId="{B6BE5CFA-0405-4CA0-A317-68124E78F770}" sibTransId="{A2F560F2-8FB5-4EF1-93CC-39928A0172E4}"/>
    <dgm:cxn modelId="{57BD8F7C-EA18-4EB9-BF59-3A9D43780502}" type="presOf" srcId="{361231F2-7620-401E-B7B2-504A39FE9428}" destId="{98D19BCF-6FD4-4E0D-A5EB-2EFCE077C912}" srcOrd="0" destOrd="0" presId="urn:microsoft.com/office/officeart/2005/8/layout/vList3"/>
    <dgm:cxn modelId="{1373BEF1-7F24-4A09-B6DF-9256A58FA283}" type="presOf" srcId="{831C9186-53B8-48DE-BF73-99C92B55F469}" destId="{C08BFA66-9B75-4031-B345-700AC29B8191}" srcOrd="0" destOrd="0" presId="urn:microsoft.com/office/officeart/2005/8/layout/vList3"/>
    <dgm:cxn modelId="{F1615DFE-2AC1-40E3-95A7-719EEB961071}" srcId="{831C9186-53B8-48DE-BF73-99C92B55F469}" destId="{1A741F06-3CEC-4081-A5C1-4646B2999E0E}" srcOrd="1" destOrd="0" parTransId="{CA9E987D-4CED-408C-8214-EB14792CAD7A}" sibTransId="{3F65FFCB-2E14-484E-8FC4-3EF9E02677A5}"/>
    <dgm:cxn modelId="{C1C5AD4A-1AC0-4C0D-9B20-58E02EFD4A00}" type="presParOf" srcId="{C08BFA66-9B75-4031-B345-700AC29B8191}" destId="{BC29B2E5-8B22-4FD5-95F5-9B2717FBFF02}" srcOrd="0" destOrd="0" presId="urn:microsoft.com/office/officeart/2005/8/layout/vList3"/>
    <dgm:cxn modelId="{E859314D-23E5-4580-853C-1676F1D7398D}" type="presParOf" srcId="{BC29B2E5-8B22-4FD5-95F5-9B2717FBFF02}" destId="{90975B01-8C93-40D1-9B05-BEEC17814EE0}" srcOrd="0" destOrd="0" presId="urn:microsoft.com/office/officeart/2005/8/layout/vList3"/>
    <dgm:cxn modelId="{884B07B0-7303-4493-A181-6BC8F2D207F7}" type="presParOf" srcId="{BC29B2E5-8B22-4FD5-95F5-9B2717FBFF02}" destId="{98D19BCF-6FD4-4E0D-A5EB-2EFCE077C912}" srcOrd="1" destOrd="0" presId="urn:microsoft.com/office/officeart/2005/8/layout/vList3"/>
    <dgm:cxn modelId="{D4DF6AF7-1AB0-4C55-9046-2A6D1790F9C7}" type="presParOf" srcId="{C08BFA66-9B75-4031-B345-700AC29B8191}" destId="{7F645754-F307-424E-975B-0EE5BEB2BB9A}" srcOrd="1" destOrd="0" presId="urn:microsoft.com/office/officeart/2005/8/layout/vList3"/>
    <dgm:cxn modelId="{4E203AE4-7FF1-4D9C-BD94-D32CD9E355C3}" type="presParOf" srcId="{C08BFA66-9B75-4031-B345-700AC29B8191}" destId="{8C18EA9B-8166-4E2E-96A8-0F5658B698BD}" srcOrd="2" destOrd="0" presId="urn:microsoft.com/office/officeart/2005/8/layout/vList3"/>
    <dgm:cxn modelId="{5AB81220-F5F6-4140-A3A3-C8713A41951D}" type="presParOf" srcId="{8C18EA9B-8166-4E2E-96A8-0F5658B698BD}" destId="{9C365CB5-B72D-40DB-8732-528E8FDA5750}" srcOrd="0" destOrd="0" presId="urn:microsoft.com/office/officeart/2005/8/layout/vList3"/>
    <dgm:cxn modelId="{79C43560-9ACA-4A2A-96ED-75A871BFA21B}" type="presParOf" srcId="{8C18EA9B-8166-4E2E-96A8-0F5658B698BD}" destId="{51BD5739-4267-4BED-BB3F-56D801D622EA}" srcOrd="1" destOrd="0" presId="urn:microsoft.com/office/officeart/2005/8/layout/vList3"/>
    <dgm:cxn modelId="{7CE7B8C4-3237-4058-B9D3-DA45CC7BEB7A}" type="presParOf" srcId="{C08BFA66-9B75-4031-B345-700AC29B8191}" destId="{8F5CB601-C35E-4D1F-9CD2-CB07F342EFA5}" srcOrd="3" destOrd="0" presId="urn:microsoft.com/office/officeart/2005/8/layout/vList3"/>
    <dgm:cxn modelId="{D7896E66-067E-4D69-B63D-C76089134A54}" type="presParOf" srcId="{C08BFA66-9B75-4031-B345-700AC29B8191}" destId="{2A621669-F974-486F-B0CC-D5279C1A8993}" srcOrd="4" destOrd="0" presId="urn:microsoft.com/office/officeart/2005/8/layout/vList3"/>
    <dgm:cxn modelId="{5A6CCE06-C29A-4244-9178-F1107D263CFB}" type="presParOf" srcId="{2A621669-F974-486F-B0CC-D5279C1A8993}" destId="{7495D3D5-9185-4FC6-99EF-F6D4AFA7B3DC}" srcOrd="0" destOrd="0" presId="urn:microsoft.com/office/officeart/2005/8/layout/vList3"/>
    <dgm:cxn modelId="{103D00E4-EE2D-41E7-A78E-1E4EABB71AC6}" type="presParOf" srcId="{2A621669-F974-486F-B0CC-D5279C1A8993}" destId="{36DCB59B-7B0E-4CC8-B732-4523363D854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D19BCF-6FD4-4E0D-A5EB-2EFCE077C912}">
      <dsp:nvSpPr>
        <dsp:cNvPr id="0" name=""/>
        <dsp:cNvSpPr/>
      </dsp:nvSpPr>
      <dsp:spPr>
        <a:xfrm rot="10800000">
          <a:off x="-1" y="155392"/>
          <a:ext cx="7601599" cy="1447346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8240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@data_dragoness</a:t>
          </a:r>
        </a:p>
      </dsp:txBody>
      <dsp:txXfrm rot="10800000">
        <a:off x="361835" y="155392"/>
        <a:ext cx="7239763" cy="1447346"/>
      </dsp:txXfrm>
    </dsp:sp>
    <dsp:sp modelId="{90975B01-8C93-40D1-9B05-BEEC17814EE0}">
      <dsp:nvSpPr>
        <dsp:cNvPr id="0" name=""/>
        <dsp:cNvSpPr/>
      </dsp:nvSpPr>
      <dsp:spPr>
        <a:xfrm>
          <a:off x="0" y="44265"/>
          <a:ext cx="1447346" cy="144734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1BD5739-4267-4BED-BB3F-56D801D622EA}">
      <dsp:nvSpPr>
        <dsp:cNvPr id="0" name=""/>
        <dsp:cNvSpPr/>
      </dsp:nvSpPr>
      <dsp:spPr>
        <a:xfrm rot="10800000">
          <a:off x="-1" y="1872839"/>
          <a:ext cx="7601599" cy="1447346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8240" tIns="91440" rIns="170688" bIns="9144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     </a:t>
          </a:r>
          <a:r>
            <a:rPr lang="en-US" sz="2000" kern="1200" dirty="0"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2400" kern="1200" dirty="0"/>
        </a:p>
      </dsp:txBody>
      <dsp:txXfrm rot="10800000">
        <a:off x="361835" y="1872839"/>
        <a:ext cx="7239763" cy="1447346"/>
      </dsp:txXfrm>
    </dsp:sp>
    <dsp:sp modelId="{9C365CB5-B72D-40DB-8732-528E8FDA5750}">
      <dsp:nvSpPr>
        <dsp:cNvPr id="0" name=""/>
        <dsp:cNvSpPr/>
      </dsp:nvSpPr>
      <dsp:spPr>
        <a:xfrm>
          <a:off x="410424" y="2076380"/>
          <a:ext cx="1166026" cy="1040266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DCB59B-7B0E-4CC8-B732-4523363D854A}">
      <dsp:nvSpPr>
        <dsp:cNvPr id="0" name=""/>
        <dsp:cNvSpPr/>
      </dsp:nvSpPr>
      <dsp:spPr>
        <a:xfrm rot="10800000">
          <a:off x="48855" y="3759814"/>
          <a:ext cx="7503884" cy="1447346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8240" tIns="106680" rIns="199136" bIns="10668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   kristyna@dataonwheels.com</a:t>
          </a:r>
        </a:p>
      </dsp:txBody>
      <dsp:txXfrm rot="10800000">
        <a:off x="410691" y="3759814"/>
        <a:ext cx="7142048" cy="1447346"/>
      </dsp:txXfrm>
    </dsp:sp>
    <dsp:sp modelId="{7495D3D5-9185-4FC6-99EF-F6D4AFA7B3DC}">
      <dsp:nvSpPr>
        <dsp:cNvPr id="0" name=""/>
        <dsp:cNvSpPr/>
      </dsp:nvSpPr>
      <dsp:spPr>
        <a:xfrm>
          <a:off x="0" y="3760848"/>
          <a:ext cx="1447346" cy="1447346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gif>
</file>

<file path=ppt/media/image19.jpeg>
</file>

<file path=ppt/media/image2.png>
</file>

<file path=ppt/media/image20.png>
</file>

<file path=ppt/media/image21.svg>
</file>

<file path=ppt/media/image22.jpeg>
</file>

<file path=ppt/media/image23.jpe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50083-49E5-4F69-BD52-1AB86C4CCD2D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2C13D3-B291-44D2-95AA-8F8B205FD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96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font.com/open-dyslexic.font?psize=xs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ahiddm.com/post/from-power-bi-to-fabric-real-time-dashboards-a-complete-guide-to-live-analytics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ataanalyticgroup.com/step-by-step-guide-to-real-time-dashboards-with-microsoft-fabric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kusto/query/kql-quick-reference?view=microsoft-fabric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microsoft.com/en-us/kusto/query/best-practices?view=microsoft-fabric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Open-Dyslexic Font | dafont.com</a:t>
            </a:r>
            <a:endParaRPr lang="en-US" dirty="0"/>
          </a:p>
          <a:p>
            <a:r>
              <a:rPr lang="en-US" dirty="0"/>
              <a:t>Download the font from </a:t>
            </a:r>
            <a:r>
              <a:rPr lang="en-US" dirty="0">
                <a:hlinkClick r:id="rId3"/>
              </a:rPr>
              <a:t>Open-Dyslexic Font | dafont.com</a:t>
            </a:r>
            <a:endParaRPr lang="en-US" dirty="0"/>
          </a:p>
          <a:p>
            <a:r>
              <a:rPr lang="en-US" dirty="0"/>
              <a:t>Extract the files</a:t>
            </a:r>
          </a:p>
          <a:p>
            <a:r>
              <a:rPr lang="en-US" dirty="0"/>
              <a:t>Go to computer settings &gt; personalization &gt; fonts and drop in the files</a:t>
            </a:r>
          </a:p>
          <a:p>
            <a:r>
              <a:rPr lang="en-US" dirty="0"/>
              <a:t>Navigate to Power Point Master Slide</a:t>
            </a:r>
          </a:p>
          <a:p>
            <a:r>
              <a:rPr lang="en-US" dirty="0"/>
              <a:t>Change the font to use Open Dyslexic for the headers and body</a:t>
            </a:r>
          </a:p>
          <a:p>
            <a:r>
              <a:rPr lang="en-US" dirty="0"/>
              <a:t>Done!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8897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041E4-FA6A-4116-CBFC-1F2E1380D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33F085-EA0F-B0A7-22D8-F7275AA669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5A145-A54D-5CCD-71CC-A34F42ED51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94DEC-FA22-2787-2406-39B2F00411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182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83C5F-749C-52A1-7AA8-F9A7AA5F0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06D1FE-6296-8021-66F1-3187D28E37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8A6119-51DF-F4EB-D99A-35B5D3B28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589AB-DAD4-CF7B-BBD4-8551D67443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33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53B780-E437-1B57-51FD-D7E7EC373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93EF1D-0469-1C89-C979-47F2B6D40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4762F2-D624-1DCB-92C8-6FCFEEE224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9C50B-FF8A-B306-A184-E1D66D0560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44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DD493-C0DF-F0F2-E78B-DD3A59B28B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F49A57-4F72-FB4A-FD57-7ACDEAE57D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39D020-9866-563D-E010-157D96311A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61B28-887B-D8A0-1A1E-B98FC3C68F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794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C272E-E0BB-2AB0-EA3D-1F9D1005A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B38BCD-15D3-82A8-FC96-59D9433751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E6563C-CEE0-16A5-EEE5-8F54BA4DE7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B9954F-B665-C502-8A62-0C1E00992C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4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32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51C0E-6E21-8F12-A134-E315438F4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0E2CB5-5F12-E40D-BD04-16C3F3F5C7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FD0828-93A6-B6E4-257B-ADDEC251FC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095896-2632-FBFD-6F35-7E24EF219D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83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Additional resources:</a:t>
            </a:r>
          </a:p>
          <a:p>
            <a:pPr marL="171450" indent="-171450">
              <a:buFontTx/>
              <a:buChar char="-"/>
            </a:pPr>
            <a:r>
              <a:rPr lang="en-US" dirty="0">
                <a:hlinkClick r:id="rId3"/>
              </a:rPr>
              <a:t>Microsoft Fabric Real-Time Dashboard Tutorial | Step-by-Step Guide with Live Examples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>
                <a:hlinkClick r:id="rId4"/>
              </a:rPr>
              <a:t>Step-by-Step Guide to Real-Time Dashboards with Microsoft Fabric – Data Analytic Group (DAG)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63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B40B43-1677-CD56-CB7D-E0F3FD286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D3F8B1-6F32-102F-58BD-C75C9EB282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53485B-397D-07B1-4701-B85F693FD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42446-80CE-4BF8-9B51-0F07AF18B9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67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62C64-B4C8-530D-C4CC-4380865F9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E65D1F-1C41-E50D-52AB-4D819A14F0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0D7970-4889-CAF6-B970-273690B7DC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E500D7-6F7E-26BF-36C0-D889ED56D7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70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DD4DB-76BA-CE65-52EC-180B494CE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D9DB6C-882E-7852-4F8C-A8F82B9B4B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C9EA4A-936F-26FF-0627-EAFDC3EDD6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KQL Quick Reference - Kusto | Microsoft Learn</a:t>
            </a:r>
            <a:endParaRPr lang="en-US" dirty="0"/>
          </a:p>
          <a:p>
            <a:r>
              <a:rPr lang="en-US" dirty="0">
                <a:hlinkClick r:id="rId4"/>
              </a:rPr>
              <a:t>Best practices for Kusto Query Language queries - Kusto | Microsoft Learn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733F9C-5BB6-2553-B960-5FC0283570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42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2101F-E19B-F37B-6273-8B64D0F9F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B76AE4-4F14-E78B-4372-BEC808A048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FE3F8F-2150-9B64-033F-DF637DD4AF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DE808-8730-63E7-311B-09CD5D1941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08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ACE0F6-68D4-1621-B40C-71E8AFDBD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40C147-3533-42AF-36E0-45556DE638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192482-45A6-E542-5114-2D941CC4B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2B57C-DF57-7E08-F642-02E1F89BF6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51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FBF4F-5256-E8BB-B7F3-994A7BCAD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294768-6D14-3D8E-0D76-9A0562017F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DD3F4F-888F-C0CA-3210-32ADFED2DB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15C86-813C-CF46-DD82-1C7E543BF3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084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B17A3-A29C-1EE4-3B53-B698A51E8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8BD50-F3EB-FB4A-70F8-5497D5F87B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5A3E1A-8D62-894D-D8DE-F369CFDC24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78BC44-311F-31BB-24C4-242EBE903D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2C13D3-B291-44D2-95AA-8F8B205FDB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732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936B-A28C-1A96-2381-A23072DF1DB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978032-CBC2-17AF-8475-0D33CAB70B8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7EBB5-F1E4-119A-DD99-CE9E784D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9F3E4-6AED-C2C1-22CD-6DDF37FF0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67511-ADC3-08D3-1C96-595B954DC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25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B169-1BEB-4423-E532-5842DE8C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F9D34-67D8-4706-993C-2BC74A005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A5E2C-C6C4-F9E5-72CC-585444379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ABECA-9F8E-C9F3-088C-BF7C26A53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3473-F376-ABA2-DF25-4732CA36C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49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A6FF99-3A97-0EDC-F194-43D6D0A8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26A4F-DA34-5362-3A56-A7BBAB769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44A2-C13B-43C4-D44B-340EB55FA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3F04-3778-D19D-1A5A-314AB0387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68A62-3E12-37BA-8280-A1E4C4DEE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181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imple List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1"/>
            <a:ext cx="10517188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4F4E837-B477-25CB-E59D-D51511D02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10547242" cy="411480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81120EEF-FE29-542E-B62F-FBA1DF0DA08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46D13B-7DBD-2DFF-345B-C42514F67D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1296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Partnership/Logo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25A5785-D0A1-3155-049E-3E6B065C8BE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alpha val="10000"/>
                </a:schemeClr>
              </a:gs>
              <a:gs pos="100000">
                <a:schemeClr val="accent1"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5D4AF3-2440-4267-15A6-29BC874FF24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8433" y="2239343"/>
            <a:ext cx="9209905" cy="2387600"/>
          </a:xfrm>
        </p:spPr>
        <p:txBody>
          <a:bodyPr lIns="0" anchor="b">
            <a:noAutofit/>
          </a:bodyPr>
          <a:lstStyle>
            <a:lvl1pPr algn="l">
              <a:lnSpc>
                <a:spcPct val="80000"/>
              </a:lnSpc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9EA8E350-8FE0-C635-CEA4-E67702C206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07" t="-4663" r="8607" b="86478"/>
          <a:stretch/>
        </p:blipFill>
        <p:spPr>
          <a:xfrm>
            <a:off x="0" y="5735637"/>
            <a:ext cx="12192000" cy="1122363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7064F56-7EE7-8C33-462D-DCEF0BE31B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434" y="1839641"/>
            <a:ext cx="2813330" cy="365125"/>
          </a:xfrm>
          <a:prstGeom prst="rect">
            <a:avLst/>
          </a:prstGeom>
        </p:spPr>
        <p:txBody>
          <a:bodyPr lIns="0"/>
          <a:lstStyle>
            <a:lvl1pPr>
              <a:defRPr b="0" i="0">
                <a:solidFill>
                  <a:schemeClr val="accent1"/>
                </a:solidFill>
                <a:latin typeface="Space Grotesk" pitchFamily="2" charset="77"/>
              </a:defRPr>
            </a:lvl1pPr>
          </a:lstStyle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7893F2CA-7CEB-500D-6636-67665110625B}"/>
              </a:ext>
            </a:extLst>
          </p:cNvPr>
          <p:cNvSpPr txBox="1">
            <a:spLocks/>
          </p:cNvSpPr>
          <p:nvPr/>
        </p:nvSpPr>
        <p:spPr>
          <a:xfrm>
            <a:off x="2875125" y="5093068"/>
            <a:ext cx="218804" cy="365125"/>
          </a:xfrm>
          <a:prstGeom prst="rect">
            <a:avLst/>
          </a:prstGeom>
        </p:spPr>
        <p:txBody>
          <a:bodyPr lIns="0"/>
          <a:lstStyle>
            <a:defPPr>
              <a:defRPr lang="en-US"/>
            </a:defPPr>
            <a:lvl1pPr marL="0" algn="l" defTabSz="914400" rtl="0" eaLnBrk="1" latinLnBrk="0" hangingPunct="1">
              <a:defRPr sz="1800" b="0" i="0" kern="1200">
                <a:solidFill>
                  <a:schemeClr val="accent1"/>
                </a:solidFill>
                <a:latin typeface="Space Grotesk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834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cons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0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8919D-F591-6F57-9A52-45A82132CF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C3678-136B-4BE3-A41D-B160452A91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400"/>
              </a:lnSpc>
              <a:buNone/>
              <a:defRPr sz="1600" b="0" i="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313EF0-0C68-7F83-268F-B4EE9602537D}"/>
              </a:ext>
            </a:extLst>
          </p:cNvPr>
          <p:cNvCxnSpPr>
            <a:cxnSpLocks/>
          </p:cNvCxnSpPr>
          <p:nvPr/>
        </p:nvCxnSpPr>
        <p:spPr>
          <a:xfrm flipH="1">
            <a:off x="838200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1"/>
                </a:gs>
                <a:gs pos="100000">
                  <a:schemeClr val="tx2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5300034-1C70-8F94-8152-2D872C0B4D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8201" y="23661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7E3876F-C624-2E08-9CC5-F736C0191B7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497387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01404FB-5DA1-8F62-9D35-22037631E03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497387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4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DE6AB5-6AE0-82CE-AD34-3A98094FEAE4}"/>
              </a:ext>
            </a:extLst>
          </p:cNvPr>
          <p:cNvCxnSpPr>
            <a:cxnSpLocks/>
          </p:cNvCxnSpPr>
          <p:nvPr/>
        </p:nvCxnSpPr>
        <p:spPr>
          <a:xfrm flipH="1">
            <a:off x="4495799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1"/>
                </a:gs>
                <a:gs pos="100000">
                  <a:schemeClr val="tx2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28C2E57-6B66-2EDE-A231-33EE4C6664E9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38659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1CF29EB2-553C-147C-7F22-A9274261660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8138659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4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4A9869-93B2-2F80-EC16-5348A9B0CE24}"/>
              </a:ext>
            </a:extLst>
          </p:cNvPr>
          <p:cNvCxnSpPr>
            <a:cxnSpLocks/>
          </p:cNvCxnSpPr>
          <p:nvPr/>
        </p:nvCxnSpPr>
        <p:spPr>
          <a:xfrm flipH="1">
            <a:off x="8137071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1"/>
                </a:gs>
                <a:gs pos="100000">
                  <a:schemeClr val="tx2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984633D0-2796-3674-9847-05217F066D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95799" y="23661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15">
            <a:extLst>
              <a:ext uri="{FF2B5EF4-FFF2-40B4-BE49-F238E27FC236}">
                <a16:creationId xmlns:a16="http://schemas.microsoft.com/office/drawing/2014/main" id="{42C60FC7-5D5B-4280-5EA2-E07CBDDC52B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37071" y="23661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237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Icons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8919D-F591-6F57-9A52-45A82132CF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C3678-136B-4BE3-A41D-B160452A91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313EF0-0C68-7F83-268F-B4EE9602537D}"/>
              </a:ext>
            </a:extLst>
          </p:cNvPr>
          <p:cNvCxnSpPr>
            <a:cxnSpLocks/>
          </p:cNvCxnSpPr>
          <p:nvPr/>
        </p:nvCxnSpPr>
        <p:spPr>
          <a:xfrm flipH="1">
            <a:off x="838200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5300034-1C70-8F94-8152-2D872C0B4D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8201" y="23534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7E3876F-C624-2E08-9CC5-F736C0191B7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497387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01404FB-5DA1-8F62-9D35-22037631E03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497387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28C2E57-6B66-2EDE-A231-33EE4C6664E9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38659" y="2605088"/>
            <a:ext cx="31988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1CF29EB2-553C-147C-7F22-A9274261660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8138659" y="3632200"/>
            <a:ext cx="31988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984633D0-2796-3674-9847-05217F066D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95799" y="23534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15">
            <a:extLst>
              <a:ext uri="{FF2B5EF4-FFF2-40B4-BE49-F238E27FC236}">
                <a16:creationId xmlns:a16="http://schemas.microsoft.com/office/drawing/2014/main" id="{42C60FC7-5D5B-4280-5EA2-E07CBDDC52B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37071" y="2353407"/>
            <a:ext cx="513618" cy="51361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0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28">
            <a:extLst>
              <a:ext uri="{FF2B5EF4-FFF2-40B4-BE49-F238E27FC236}">
                <a16:creationId xmlns:a16="http://schemas.microsoft.com/office/drawing/2014/main" id="{27A0ACAE-1B01-F61E-9BBE-4F974D6B82F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  <a:prstGeom prst="rect">
            <a:avLst/>
          </a:prstGeo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549201C-BE26-0FE5-82A9-CA5F7D003F5F}"/>
              </a:ext>
            </a:extLst>
          </p:cNvPr>
          <p:cNvCxnSpPr>
            <a:cxnSpLocks/>
          </p:cNvCxnSpPr>
          <p:nvPr/>
        </p:nvCxnSpPr>
        <p:spPr>
          <a:xfrm flipH="1">
            <a:off x="4495799" y="3521462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5A535BD-1E42-29C4-9A38-42ACFD0663D1}"/>
              </a:ext>
            </a:extLst>
          </p:cNvPr>
          <p:cNvCxnSpPr>
            <a:cxnSpLocks/>
          </p:cNvCxnSpPr>
          <p:nvPr/>
        </p:nvCxnSpPr>
        <p:spPr>
          <a:xfrm flipH="1">
            <a:off x="8137071" y="3529486"/>
            <a:ext cx="3200400" cy="0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1656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Column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8919D-F591-6F57-9A52-45A82132CF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C3678-136B-4BE3-A41D-B160452A91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313EF0-0C68-7F83-268F-B4EE9602537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0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28">
            <a:extLst>
              <a:ext uri="{FF2B5EF4-FFF2-40B4-BE49-F238E27FC236}">
                <a16:creationId xmlns:a16="http://schemas.microsoft.com/office/drawing/2014/main" id="{27A0ACAE-1B01-F61E-9BBE-4F974D6B82F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  <a:prstGeom prst="rect">
            <a:avLst/>
          </a:prstGeo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29">
            <a:extLst>
              <a:ext uri="{FF2B5EF4-FFF2-40B4-BE49-F238E27FC236}">
                <a16:creationId xmlns:a16="http://schemas.microsoft.com/office/drawing/2014/main" id="{5A507428-CA05-067B-1CD3-11F25B16828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D067527-C4F7-8075-1C76-31F6461A819F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3004919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06BE312-02AC-3AB8-BE70-EB304F73793C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3004919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655305C-E303-08CD-27B2-2923661E6819}"/>
              </a:ext>
            </a:extLst>
          </p:cNvPr>
          <p:cNvCxnSpPr>
            <a:cxnSpLocks/>
          </p:cNvCxnSpPr>
          <p:nvPr/>
        </p:nvCxnSpPr>
        <p:spPr>
          <a:xfrm flipH="1" flipV="1">
            <a:off x="3003331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A73B36A-D817-F94F-9277-49776BDA05D4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5138519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398B28E0-58F9-E14C-B4E4-9CB8DB376A69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5138519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FCC8B13-6CE4-13D7-DCF1-50A0FD93EB9D}"/>
              </a:ext>
            </a:extLst>
          </p:cNvPr>
          <p:cNvCxnSpPr>
            <a:cxnSpLocks/>
          </p:cNvCxnSpPr>
          <p:nvPr/>
        </p:nvCxnSpPr>
        <p:spPr>
          <a:xfrm flipH="1" flipV="1">
            <a:off x="5136931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B0BF586-CBE6-ABDD-67A1-3A6AEF972813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7282629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FB0F3C7D-7321-AFED-48C5-24F69A1669C7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7282629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4562D21-4C31-797F-92D7-700DED4A645E}"/>
              </a:ext>
            </a:extLst>
          </p:cNvPr>
          <p:cNvCxnSpPr>
            <a:cxnSpLocks/>
          </p:cNvCxnSpPr>
          <p:nvPr/>
        </p:nvCxnSpPr>
        <p:spPr>
          <a:xfrm flipH="1" flipV="1">
            <a:off x="7281041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8012A17-E353-8938-22FA-3EA49D311487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9447760" y="2338397"/>
            <a:ext cx="1903412" cy="823912"/>
          </a:xfrm>
          <a:prstGeom prst="rect">
            <a:avLst/>
          </a:prstGeo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Title Here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0ABEDEB6-178F-F4F5-CFFE-2C6199857F68}"/>
              </a:ext>
            </a:extLst>
          </p:cNvPr>
          <p:cNvSpPr>
            <a:spLocks noGrp="1"/>
          </p:cNvSpPr>
          <p:nvPr>
            <p:ph sz="half" idx="28" hasCustomPrompt="1"/>
          </p:nvPr>
        </p:nvSpPr>
        <p:spPr>
          <a:xfrm>
            <a:off x="9447760" y="3365509"/>
            <a:ext cx="1903412" cy="205740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2200"/>
              </a:lnSpc>
              <a:buNone/>
              <a:defRPr sz="16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</a:t>
            </a:r>
            <a:r>
              <a:rPr lang="en-US" dirty="0"/>
              <a:t> </a:t>
            </a:r>
            <a:r>
              <a:rPr lang="en-US" dirty="0" err="1"/>
              <a:t>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CF2F9D-53F4-AA57-73A2-63866B50D116}"/>
              </a:ext>
            </a:extLst>
          </p:cNvPr>
          <p:cNvCxnSpPr>
            <a:cxnSpLocks/>
          </p:cNvCxnSpPr>
          <p:nvPr/>
        </p:nvCxnSpPr>
        <p:spPr>
          <a:xfrm flipH="1" flipV="1">
            <a:off x="9446172" y="3254771"/>
            <a:ext cx="1905000" cy="8024"/>
          </a:xfrm>
          <a:prstGeom prst="line">
            <a:avLst/>
          </a:prstGeom>
          <a:ln w="19050"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1080000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648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eps +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8600"/>
            <a:ext cx="5257800" cy="1828799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BBD459-1C0D-AEC2-6EAB-6FE0EB31CE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045062FF-2E9A-87D2-17A5-9C6FDFBB5D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26238" y="1143000"/>
            <a:ext cx="5465762" cy="4559969"/>
          </a:xfr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105F4A7-3BAB-95AF-02B9-0F2D8213B71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57858" y="2596994"/>
            <a:ext cx="3901975" cy="428951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420EB32-A56E-67B5-93A1-392B67B4F8B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57859" y="2979647"/>
            <a:ext cx="4620431" cy="637674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03CB6BF-1C08-8CB4-CD16-5D148A5C112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-158620" y="2793290"/>
            <a:ext cx="1171744" cy="1066630"/>
          </a:xfrm>
          <a:prstGeom prst="rect">
            <a:avLst/>
          </a:prstGeom>
        </p:spPr>
        <p:txBody>
          <a:bodyPr lIns="0" tIns="0" bIns="0" anchor="ctr">
            <a:noAutofit/>
          </a:bodyPr>
          <a:lstStyle>
            <a:lvl1pPr marL="0" indent="0">
              <a:spcBef>
                <a:spcPts val="0"/>
              </a:spcBef>
              <a:buNone/>
              <a:defRPr sz="7200" b="1" spc="-15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F992088-131E-8890-C67F-7B7266CA399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257858" y="3788121"/>
            <a:ext cx="3901975" cy="428951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943D6F3-F48B-C789-556E-E841DEA64E8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1257859" y="4170774"/>
            <a:ext cx="4620431" cy="637674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5FDA803-361A-5347-6DCB-47EB903F458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-176381" y="3984417"/>
            <a:ext cx="1325911" cy="1066630"/>
          </a:xfrm>
          <a:prstGeom prst="rect">
            <a:avLst/>
          </a:prstGeom>
        </p:spPr>
        <p:txBody>
          <a:bodyPr lIns="0" tIns="0" bIns="0" anchor="ctr">
            <a:noAutofit/>
          </a:bodyPr>
          <a:lstStyle>
            <a:lvl1pPr marL="0" indent="0">
              <a:spcBef>
                <a:spcPts val="0"/>
              </a:spcBef>
              <a:buNone/>
              <a:defRPr sz="7200" b="1" spc="-30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C671B1A-B0C7-B253-736F-ABD6DBF267C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1257858" y="4979247"/>
            <a:ext cx="3901975" cy="428951"/>
          </a:xfrm>
          <a:prstGeom prst="rect">
            <a:avLst/>
          </a:prstGeom>
        </p:spPr>
        <p:txBody>
          <a:bodyPr lIns="0" anchor="b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60CD164-D678-A78B-B985-B79D61B8FBB9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1257859" y="5361900"/>
            <a:ext cx="4620431" cy="637674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4B88C2F-DEB0-551C-F214-DE099A3A0785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-158620" y="5175543"/>
            <a:ext cx="1308149" cy="1066630"/>
          </a:xfrm>
          <a:prstGeom prst="rect">
            <a:avLst/>
          </a:prstGeom>
        </p:spPr>
        <p:txBody>
          <a:bodyPr lIns="0" tIns="0" bIns="0" anchor="ctr">
            <a:noAutofit/>
          </a:bodyPr>
          <a:lstStyle>
            <a:lvl1pPr marL="0" indent="0">
              <a:spcBef>
                <a:spcPts val="0"/>
              </a:spcBef>
              <a:buNone/>
              <a:defRPr sz="7200" b="1" spc="-30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1" name="Slide Number Placeholder 28">
            <a:extLst>
              <a:ext uri="{FF2B5EF4-FFF2-40B4-BE49-F238E27FC236}">
                <a16:creationId xmlns:a16="http://schemas.microsoft.com/office/drawing/2014/main" id="{C31B5BFF-91E9-CFA8-0A41-2D761022FDE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29">
            <a:extLst>
              <a:ext uri="{FF2B5EF4-FFF2-40B4-BE49-F238E27FC236}">
                <a16:creationId xmlns:a16="http://schemas.microsoft.com/office/drawing/2014/main" id="{9F5E5A31-F52A-BB8E-23CB-7AA74BBA448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A3650B-F664-A8EA-3D76-9CB48A743F91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2989388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4890" y="620872"/>
            <a:ext cx="8449491" cy="1027445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BBD459-1C0D-AEC2-6EAB-6FE0EB31CE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105F4A7-3BAB-95AF-02B9-0F2D8213B71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374515" y="1946215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03CB6BF-1C08-8CB4-CD16-5D148A5C112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554891" y="2047591"/>
            <a:ext cx="654170" cy="309632"/>
          </a:xfrm>
          <a:prstGeom prst="rect">
            <a:avLst/>
          </a:prstGeom>
        </p:spPr>
        <p:txBody>
          <a:bodyPr lIns="0" t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1" name="Slide Number Placeholder 28">
            <a:extLst>
              <a:ext uri="{FF2B5EF4-FFF2-40B4-BE49-F238E27FC236}">
                <a16:creationId xmlns:a16="http://schemas.microsoft.com/office/drawing/2014/main" id="{C31B5BFF-91E9-CFA8-0A41-2D761022FDE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29">
            <a:extLst>
              <a:ext uri="{FF2B5EF4-FFF2-40B4-BE49-F238E27FC236}">
                <a16:creationId xmlns:a16="http://schemas.microsoft.com/office/drawing/2014/main" id="{9F5E5A31-F52A-BB8E-23CB-7AA74BBA448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A3650B-F664-A8EA-3D76-9CB48A743F91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AC3937B-8387-C36E-4336-B1B4D1F1C3CF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2374515" y="2511687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EA35BCB-921E-7BB6-8FE5-8D026D00D4BB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1554891" y="2597529"/>
            <a:ext cx="654171" cy="30963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191ABE57-3685-636E-69CD-71CA2EB96A77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2374515" y="3063199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DE247DE7-2E4E-A3B7-F301-2AA18D40CA04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554891" y="3155219"/>
            <a:ext cx="654171" cy="30963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6DB9AE65-FAF1-7118-2F64-7A99C0DA5092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2374515" y="3614711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D8AF796-A7D2-63C0-3125-C63F3DAA7AF3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554890" y="3712909"/>
            <a:ext cx="654171" cy="30963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5C96A97B-0ECD-C592-95EE-BE10DD46F058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2374515" y="4166223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604170A4-007E-6618-EF68-18924E4A712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554890" y="4258852"/>
            <a:ext cx="654171" cy="31979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67351FB-D92D-4C43-D63C-956448F067F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2374515" y="4697564"/>
            <a:ext cx="4991993" cy="428951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Callout Text Goes Here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8C6A0E7E-D03C-3A0D-0C4C-75D94CCF507B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1554890" y="4790193"/>
            <a:ext cx="654171" cy="319791"/>
          </a:xfrm>
          <a:prstGeom prst="rect">
            <a:avLst/>
          </a:prstGeom>
        </p:spPr>
        <p:txBody>
          <a:bodyPr lIns="0" t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3000" b="1" spc="-15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392998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+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3AD636-376F-F676-6A8D-3EDE4E869F90}"/>
              </a:ext>
            </a:extLst>
          </p:cNvPr>
          <p:cNvSpPr/>
          <p:nvPr/>
        </p:nvSpPr>
        <p:spPr>
          <a:xfrm>
            <a:off x="8839200" y="0"/>
            <a:ext cx="3352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8600"/>
            <a:ext cx="5257800" cy="1828799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045062FF-2E9A-87D2-17A5-9C6FDFBB5D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26238" y="1480930"/>
            <a:ext cx="5101327" cy="4065105"/>
          </a:xfr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420EB32-A56E-67B5-93A1-392B67B4F8B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62849" y="2550693"/>
            <a:ext cx="5233151" cy="3152275"/>
          </a:xfrm>
          <a:prstGeom prst="rect">
            <a:avLst/>
          </a:prstGeom>
        </p:spPr>
        <p:txBody>
          <a:bodyPr lIns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lvl="0"/>
            <a:endParaRPr lang="en-US" dirty="0"/>
          </a:p>
        </p:txBody>
      </p:sp>
      <p:sp>
        <p:nvSpPr>
          <p:cNvPr id="4" name="Slide Number Placeholder 28">
            <a:extLst>
              <a:ext uri="{FF2B5EF4-FFF2-40B4-BE49-F238E27FC236}">
                <a16:creationId xmlns:a16="http://schemas.microsoft.com/office/drawing/2014/main" id="{65BD9209-71AA-E282-C46F-2F9E068C9E8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29">
            <a:extLst>
              <a:ext uri="{FF2B5EF4-FFF2-40B4-BE49-F238E27FC236}">
                <a16:creationId xmlns:a16="http://schemas.microsoft.com/office/drawing/2014/main" id="{376BCAA8-8730-C56E-D398-058D215EBFF0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9934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8FE2-1D11-C9BB-4769-50F159D33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0C1D-8C1D-E41D-896E-AFEDECCA6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4D424-5FE7-A9C9-0449-0A770C348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B0E69-3B14-7DDA-99FF-908BA5F6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AA6B6-7DB8-CBA4-FA58-5B136CED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018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lit Scree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3AD636-376F-F676-6A8D-3EDE4E869F90}"/>
              </a:ext>
            </a:extLst>
          </p:cNvPr>
          <p:cNvSpPr/>
          <p:nvPr/>
        </p:nvSpPr>
        <p:spPr>
          <a:xfrm>
            <a:off x="6140010" y="0"/>
            <a:ext cx="605199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420EB32-A56E-67B5-93A1-392B67B4F8B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62850" y="2924375"/>
            <a:ext cx="4573578" cy="2416071"/>
          </a:xfrm>
          <a:prstGeom prst="rect">
            <a:avLst/>
          </a:prstGeom>
        </p:spPr>
        <p:txBody>
          <a:bodyPr lIns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4" name="Slide Number Placeholder 28">
            <a:extLst>
              <a:ext uri="{FF2B5EF4-FFF2-40B4-BE49-F238E27FC236}">
                <a16:creationId xmlns:a16="http://schemas.microsoft.com/office/drawing/2014/main" id="{65BD9209-71AA-E282-C46F-2F9E068C9E8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29">
            <a:extLst>
              <a:ext uri="{FF2B5EF4-FFF2-40B4-BE49-F238E27FC236}">
                <a16:creationId xmlns:a16="http://schemas.microsoft.com/office/drawing/2014/main" id="{376BCAA8-8730-C56E-D398-058D215EBFF0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CF5F177-6AAB-74D9-C357-13D38F92C2DC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6843520" y="2924375"/>
            <a:ext cx="4573578" cy="2416071"/>
          </a:xfrm>
          <a:prstGeom prst="rect">
            <a:avLst/>
          </a:prstGeom>
        </p:spPr>
        <p:txBody>
          <a:bodyPr lIns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consectr</a:t>
            </a:r>
            <a:r>
              <a:rPr lang="en-US" dirty="0"/>
              <a:t> ad </a:t>
            </a:r>
            <a:r>
              <a:rPr lang="en-US" dirty="0" err="1"/>
              <a:t>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2D6E5D8-C34F-5146-A88D-DA045D191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0"/>
            <a:ext cx="5212203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DD327D0-CA7F-E525-7915-08EB934CB1C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2650" y="2286001"/>
            <a:ext cx="4554538" cy="439589"/>
          </a:xfrm>
        </p:spPr>
        <p:txBody>
          <a:bodyPr/>
          <a:lstStyle>
            <a:lvl1pPr marL="0" indent="0">
              <a:buNone/>
              <a:defRPr b="1"/>
            </a:lvl1pPr>
            <a:lvl2pPr marL="457200" indent="0">
              <a:buNone/>
              <a:defRPr b="1"/>
            </a:lvl2pPr>
            <a:lvl3pPr marL="914400" indent="0">
              <a:buNone/>
              <a:defRPr b="1"/>
            </a:lvl3pPr>
            <a:lvl4pPr marL="1371600" indent="0">
              <a:buNone/>
              <a:defRPr b="1"/>
            </a:lvl4pPr>
            <a:lvl5pPr marL="1828800" indent="0">
              <a:buNone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1D3655D-0E01-751A-C4AD-D72B543EF80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38607" y="2286001"/>
            <a:ext cx="4554538" cy="439589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 b="1">
                <a:solidFill>
                  <a:schemeClr val="bg1"/>
                </a:solidFill>
              </a:defRPr>
            </a:lvl2pPr>
            <a:lvl3pPr marL="914400" indent="0">
              <a:buNone/>
              <a:defRPr b="1">
                <a:solidFill>
                  <a:schemeClr val="bg1"/>
                </a:solidFill>
              </a:defRPr>
            </a:lvl3pPr>
            <a:lvl4pPr marL="1371600" indent="0">
              <a:buNone/>
              <a:defRPr b="1">
                <a:solidFill>
                  <a:schemeClr val="bg1"/>
                </a:solidFill>
              </a:defRPr>
            </a:lvl4pPr>
            <a:lvl5pPr marL="1828800" indent="0">
              <a:buNone/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194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List -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1"/>
            <a:ext cx="10517188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4F4E837-B477-25CB-E59D-D51511D02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10547242" cy="411480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BBD459-1C0D-AEC2-6EAB-6FE0EB31CE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81120EEF-FE29-542E-B62F-FBA1DF0DA08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74EE49F3-7BD7-7BFF-32D1-B625565C5B4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CFEE7E-FB78-B03C-5313-1A7D5CBF0C5B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  <p:pic>
        <p:nvPicPr>
          <p:cNvPr id="6" name="Picture 5" descr="A purple circle with black background&#10;&#10;Description automatically generated">
            <a:extLst>
              <a:ext uri="{FF2B5EF4-FFF2-40B4-BE49-F238E27FC236}">
                <a16:creationId xmlns:a16="http://schemas.microsoft.com/office/drawing/2014/main" id="{252F1E04-5DF4-B8A4-988B-4D5B8DAAE5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8053" r="50000" b="-4546"/>
          <a:stretch/>
        </p:blipFill>
        <p:spPr>
          <a:xfrm>
            <a:off x="10431745" y="0"/>
            <a:ext cx="1760256" cy="198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39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1634-63E5-256F-6266-31D044AE9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17927" y="1425646"/>
            <a:ext cx="8156144" cy="2819918"/>
          </a:xfrm>
        </p:spPr>
        <p:txBody>
          <a:bodyPr lIns="0" anchor="t">
            <a:noAutofit/>
          </a:bodyPr>
          <a:lstStyle>
            <a:lvl1pPr algn="ctr">
              <a:lnSpc>
                <a:spcPts val="4200"/>
              </a:lnSpc>
              <a:defRPr sz="2800" b="0" i="0">
                <a:latin typeface="Space Grotesk Light" pitchFamily="2" charset="77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diam </a:t>
            </a:r>
            <a:r>
              <a:rPr lang="en-US" err="1"/>
              <a:t>nonummy</a:t>
            </a:r>
            <a:r>
              <a:rPr lang="en-US"/>
              <a:t>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euis</a:t>
            </a:r>
            <a:r>
              <a:rPr lang="en-US"/>
              <a:t> mod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dolore magna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Ut </a:t>
            </a:r>
            <a:r>
              <a:rPr lang="en-US" err="1"/>
              <a:t>wisi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</a:t>
            </a:r>
            <a:br>
              <a:rPr lang="en-US"/>
            </a:br>
            <a:r>
              <a:rPr lang="en-US"/>
              <a:t>lorem ipsum dolor sit.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AFB58B-9F77-814B-EDBA-7B461F3B14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24B00F1-4190-E031-9689-223964E5C21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38114" y="4628929"/>
            <a:ext cx="4515771" cy="417271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 b="1" i="0"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 algn="ctr">
              <a:buNone/>
              <a:defRPr b="0" i="0">
                <a:latin typeface="Space Grotesk Medium" pitchFamily="2" charset="77"/>
              </a:defRPr>
            </a:lvl2pPr>
            <a:lvl3pPr marL="914400" indent="0" algn="ctr">
              <a:buNone/>
              <a:defRPr b="0" i="0">
                <a:latin typeface="Space Grotesk Medium" pitchFamily="2" charset="77"/>
              </a:defRPr>
            </a:lvl3pPr>
            <a:lvl4pPr marL="1371600" indent="0" algn="ctr">
              <a:buNone/>
              <a:defRPr b="0" i="0">
                <a:latin typeface="Space Grotesk Medium" pitchFamily="2" charset="77"/>
              </a:defRPr>
            </a:lvl4pPr>
            <a:lvl5pPr marL="1828800" indent="0" algn="ctr">
              <a:buNone/>
              <a:defRPr b="0" i="0">
                <a:latin typeface="Space Grotesk Medium" pitchFamily="2" charset="77"/>
              </a:defRPr>
            </a:lvl5pPr>
          </a:lstStyle>
          <a:p>
            <a:pPr lvl="0"/>
            <a:r>
              <a:rPr lang="en-US"/>
              <a:t>Mike </a:t>
            </a:r>
            <a:r>
              <a:rPr lang="en-US" err="1"/>
              <a:t>Miskell</a:t>
            </a:r>
            <a:endParaRPr lang="en-US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5F76892D-E924-8B0C-E8C4-DD08E72086C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64326" y="5046284"/>
            <a:ext cx="9063347" cy="417271"/>
          </a:xfrm>
        </p:spPr>
        <p:txBody>
          <a:bodyPr>
            <a:normAutofit/>
          </a:bodyPr>
          <a:lstStyle>
            <a:lvl1pPr marL="0" indent="0" algn="ctr">
              <a:buNone/>
              <a:defRPr sz="1600" b="0" i="0"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 algn="ctr">
              <a:buNone/>
              <a:defRPr b="0" i="0">
                <a:latin typeface="Space Grotesk Medium" pitchFamily="2" charset="77"/>
              </a:defRPr>
            </a:lvl2pPr>
            <a:lvl3pPr marL="914400" indent="0" algn="ctr">
              <a:buNone/>
              <a:defRPr b="0" i="0">
                <a:latin typeface="Space Grotesk Medium" pitchFamily="2" charset="77"/>
              </a:defRPr>
            </a:lvl3pPr>
            <a:lvl4pPr marL="1371600" indent="0" algn="ctr">
              <a:buNone/>
              <a:defRPr b="0" i="0">
                <a:latin typeface="Space Grotesk Medium" pitchFamily="2" charset="77"/>
              </a:defRPr>
            </a:lvl4pPr>
            <a:lvl5pPr marL="1828800" indent="0" algn="ctr">
              <a:buNone/>
              <a:defRPr b="0" i="0">
                <a:latin typeface="Space Grotesk Medium" pitchFamily="2" charset="77"/>
              </a:defRPr>
            </a:lvl5pPr>
          </a:lstStyle>
          <a:p>
            <a:pPr lvl="0"/>
            <a:r>
              <a:rPr lang="en-US"/>
              <a:t>Director of Process Improvement, Kaman Technologies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D815CA7-35D6-8AB4-5240-F3C304B96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8350" y="751357"/>
            <a:ext cx="495300" cy="406400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B82E34AD-0CE2-C9B2-31C3-19DA8FCCF26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E9175CC3-84C8-DEDC-C100-B8F789588EBA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D42C2B-666C-EFE8-9BD8-2D1F4DB80AFA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1864357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- Blue">
    <p:bg>
      <p:bgPr>
        <a:gradFill>
          <a:gsLst>
            <a:gs pos="100000">
              <a:schemeClr val="accent2"/>
            </a:gs>
            <a:gs pos="0">
              <a:schemeClr val="accent3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28813F25-85A1-B5C2-7D2C-A001E9B903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88900" y="1384090"/>
            <a:ext cx="10464800" cy="3559175"/>
          </a:xfrm>
        </p:spPr>
        <p:txBody>
          <a:bodyPr lIns="0" anchor="b">
            <a:noAutofit/>
          </a:bodyPr>
          <a:lstStyle>
            <a:lvl1pPr marL="0" indent="0">
              <a:lnSpc>
                <a:spcPct val="80000"/>
              </a:lnSpc>
              <a:tabLst/>
              <a:defRPr sz="20000">
                <a:solidFill>
                  <a:schemeClr val="bg1">
                    <a:alpha val="35000"/>
                  </a:schemeClr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16D76-2D50-E120-487A-422FCBFDC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59225"/>
            <a:ext cx="9537700" cy="1500187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4600"/>
              </a:lnSpc>
              <a:buNone/>
              <a:defRPr sz="4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18E61C-DA98-2545-49D2-98F1279C29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98739" y="546088"/>
            <a:ext cx="1855061" cy="30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724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- Orang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6CD45233-B771-E7B0-4029-2404C7CB9B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88900" y="1429060"/>
            <a:ext cx="10464800" cy="3559175"/>
          </a:xfrm>
        </p:spPr>
        <p:txBody>
          <a:bodyPr lIns="0" anchor="b">
            <a:noAutofit/>
          </a:bodyPr>
          <a:lstStyle>
            <a:lvl1pPr marL="0" indent="0">
              <a:lnSpc>
                <a:spcPct val="80000"/>
              </a:lnSpc>
              <a:tabLst/>
              <a:defRPr sz="20000">
                <a:solidFill>
                  <a:schemeClr val="bg1">
                    <a:alpha val="35000"/>
                  </a:schemeClr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16D76-2D50-E120-487A-422FCBFDC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59225"/>
            <a:ext cx="9537700" cy="1500187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4600"/>
              </a:lnSpc>
              <a:buNone/>
              <a:defRPr sz="4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B74FD8-7056-8316-E120-B6C9474B5D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98739" y="546088"/>
            <a:ext cx="1855061" cy="30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9292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- Light">
    <p:bg>
      <p:bgPr>
        <a:gradFill>
          <a:gsLst>
            <a:gs pos="100000">
              <a:schemeClr val="bg2">
                <a:lumMod val="75000"/>
              </a:schemeClr>
            </a:gs>
            <a:gs pos="0">
              <a:schemeClr val="bg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37AC1CE-E20D-80BD-9F01-7FE84DC9B9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88900" y="1219200"/>
            <a:ext cx="10464800" cy="3559175"/>
          </a:xfrm>
        </p:spPr>
        <p:txBody>
          <a:bodyPr lIns="0" anchor="b">
            <a:noAutofit/>
          </a:bodyPr>
          <a:lstStyle>
            <a:lvl1pPr marL="0" indent="0">
              <a:lnSpc>
                <a:spcPct val="80000"/>
              </a:lnSpc>
              <a:tabLst/>
              <a:defRPr sz="20000">
                <a:solidFill>
                  <a:schemeClr val="bg1">
                    <a:alpha val="69096"/>
                  </a:schemeClr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2B79F84-DB3D-50DC-B44D-D76CC3213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59225"/>
            <a:ext cx="9537700" cy="1500187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ts val="4600"/>
              </a:lnSpc>
              <a:buNone/>
              <a:defRPr sz="4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9EEC0A-AB31-66A3-D3F4-20732E5912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98739" y="546088"/>
            <a:ext cx="1855061" cy="30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4373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eps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1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7E3876F-C624-2E08-9CC5-F736C0191B7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7222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01404FB-5DA1-8F62-9D35-22037631E03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7222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DE6AB5-6AE0-82CE-AD34-3A98094FEAE4}"/>
              </a:ext>
            </a:extLst>
          </p:cNvPr>
          <p:cNvCxnSpPr>
            <a:cxnSpLocks/>
          </p:cNvCxnSpPr>
          <p:nvPr/>
        </p:nvCxnSpPr>
        <p:spPr>
          <a:xfrm>
            <a:off x="4542423" y="3632200"/>
            <a:ext cx="0" cy="1625600"/>
          </a:xfrm>
          <a:prstGeom prst="line">
            <a:avLst/>
          </a:prstGeom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15">
            <a:extLst>
              <a:ext uri="{FF2B5EF4-FFF2-40B4-BE49-F238E27FC236}">
                <a16:creationId xmlns:a16="http://schemas.microsoft.com/office/drawing/2014/main" id="{326A8D08-9F14-4A4C-32DF-6C9BBCDBDAB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704347" y="4319199"/>
            <a:ext cx="447611" cy="44761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2AE66CA-D4EE-2E12-B2FB-B74908BFE6EC}"/>
              </a:ext>
            </a:extLst>
          </p:cNvPr>
          <p:cNvCxnSpPr>
            <a:cxnSpLocks/>
          </p:cNvCxnSpPr>
          <p:nvPr/>
        </p:nvCxnSpPr>
        <p:spPr>
          <a:xfrm>
            <a:off x="45424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83DD1B15-1F89-D692-96DF-15C1A83CCE42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10519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A7B7FB43-7EC8-AC76-0A14-9E1277430781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10519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76B0C2-3052-DD16-45A9-7663A2CD150A}"/>
              </a:ext>
            </a:extLst>
          </p:cNvPr>
          <p:cNvCxnSpPr>
            <a:cxnSpLocks/>
          </p:cNvCxnSpPr>
          <p:nvPr/>
        </p:nvCxnSpPr>
        <p:spPr>
          <a:xfrm>
            <a:off x="872123" y="3632200"/>
            <a:ext cx="0" cy="1625600"/>
          </a:xfrm>
          <a:prstGeom prst="line">
            <a:avLst/>
          </a:prstGeom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Picture Placeholder 15">
            <a:extLst>
              <a:ext uri="{FF2B5EF4-FFF2-40B4-BE49-F238E27FC236}">
                <a16:creationId xmlns:a16="http://schemas.microsoft.com/office/drawing/2014/main" id="{B48EFF02-6B39-3CE9-E7D1-AE9BDEC0A03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034047" y="4319195"/>
            <a:ext cx="447615" cy="44761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49309B4-304A-FC0D-8549-80591AD1CE64}"/>
              </a:ext>
            </a:extLst>
          </p:cNvPr>
          <p:cNvCxnSpPr>
            <a:cxnSpLocks/>
          </p:cNvCxnSpPr>
          <p:nvPr/>
        </p:nvCxnSpPr>
        <p:spPr>
          <a:xfrm>
            <a:off x="8721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5"/>
                </a:gs>
                <a:gs pos="99000">
                  <a:schemeClr val="accent4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763B3056-5701-ED0F-13B7-F2662F97FC32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86084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EF08A56E-B343-F409-94C2-D32AAB44CAB4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86084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199A15F-CAF8-027F-0AEC-393C05604CE8}"/>
              </a:ext>
            </a:extLst>
          </p:cNvPr>
          <p:cNvCxnSpPr>
            <a:cxnSpLocks/>
          </p:cNvCxnSpPr>
          <p:nvPr/>
        </p:nvCxnSpPr>
        <p:spPr>
          <a:xfrm>
            <a:off x="8428623" y="3632200"/>
            <a:ext cx="0" cy="1625600"/>
          </a:xfrm>
          <a:prstGeom prst="line">
            <a:avLst/>
          </a:prstGeom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Picture Placeholder 15">
            <a:extLst>
              <a:ext uri="{FF2B5EF4-FFF2-40B4-BE49-F238E27FC236}">
                <a16:creationId xmlns:a16="http://schemas.microsoft.com/office/drawing/2014/main" id="{21447A28-4F4E-3BE3-B526-E0056E7CC7C1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590548" y="4319195"/>
            <a:ext cx="447614" cy="447613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3402BA-C0B0-8B2F-7684-DE3E3868959C}"/>
              </a:ext>
            </a:extLst>
          </p:cNvPr>
          <p:cNvCxnSpPr>
            <a:cxnSpLocks/>
          </p:cNvCxnSpPr>
          <p:nvPr/>
        </p:nvCxnSpPr>
        <p:spPr>
          <a:xfrm>
            <a:off x="84286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2"/>
                </a:gs>
                <a:gs pos="99000">
                  <a:schemeClr val="accent3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6C6032DA-FF80-88C3-2E14-1B874B380A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sp>
        <p:nvSpPr>
          <p:cNvPr id="7" name="Slide Number Placeholder 28">
            <a:extLst>
              <a:ext uri="{FF2B5EF4-FFF2-40B4-BE49-F238E27FC236}">
                <a16:creationId xmlns:a16="http://schemas.microsoft.com/office/drawing/2014/main" id="{080C401E-9045-93F2-5170-7B6C98B1083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29">
            <a:extLst>
              <a:ext uri="{FF2B5EF4-FFF2-40B4-BE49-F238E27FC236}">
                <a16:creationId xmlns:a16="http://schemas.microsoft.com/office/drawing/2014/main" id="{CA7A8BCD-C0B1-5332-2D40-AAF18AF26AC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470619-9FC4-2DA6-C0D0-F26356E616AB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2562800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ces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1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C6032DA-FF80-88C3-2E14-1B874B380A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sp>
        <p:nvSpPr>
          <p:cNvPr id="7" name="Slide Number Placeholder 28">
            <a:extLst>
              <a:ext uri="{FF2B5EF4-FFF2-40B4-BE49-F238E27FC236}">
                <a16:creationId xmlns:a16="http://schemas.microsoft.com/office/drawing/2014/main" id="{080C401E-9045-93F2-5170-7B6C98B1083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29">
            <a:extLst>
              <a:ext uri="{FF2B5EF4-FFF2-40B4-BE49-F238E27FC236}">
                <a16:creationId xmlns:a16="http://schemas.microsoft.com/office/drawing/2014/main" id="{CA7A8BCD-C0B1-5332-2D40-AAF18AF26AC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470619-9FC4-2DA6-C0D0-F26356E616AB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244FA993-AF88-43C3-4262-94824BAEB84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968046" y="2752725"/>
            <a:ext cx="2408238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F1B4C1E7-3C8D-84C7-4790-EA403C711D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333596" y="2752725"/>
            <a:ext cx="2408238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23D04D9F-6CD3-302B-64DB-FCA545F0F7C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333500" y="3222625"/>
            <a:ext cx="2408238" cy="1406525"/>
          </a:xfrm>
        </p:spPr>
        <p:txBody>
          <a:bodyPr>
            <a:no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2pPr>
            <a:lvl3pPr marL="9144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3pPr>
            <a:lvl4pPr marL="13716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4pPr>
            <a:lvl5pPr marL="18288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F9177777-54E4-A27E-C0D5-414E23E5C72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967951" y="3222625"/>
            <a:ext cx="2408238" cy="1406525"/>
          </a:xfrm>
        </p:spPr>
        <p:txBody>
          <a:bodyPr>
            <a:no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2pPr>
            <a:lvl3pPr marL="9144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3pPr>
            <a:lvl4pPr marL="13716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4pPr>
            <a:lvl5pPr marL="18288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3096665B-8BF1-74D0-C489-A84DF1B67EF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1474" y="2752725"/>
            <a:ext cx="2408238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37C32106-2C44-EC83-580E-3437E547CC1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521379" y="3222625"/>
            <a:ext cx="2408238" cy="1406525"/>
          </a:xfrm>
        </p:spPr>
        <p:txBody>
          <a:bodyPr>
            <a:no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2pPr>
            <a:lvl3pPr marL="9144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3pPr>
            <a:lvl4pPr marL="13716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4pPr>
            <a:lvl5pPr marL="1828800" indent="0">
              <a:lnSpc>
                <a:spcPts val="1800"/>
              </a:lnSpc>
              <a:buNone/>
              <a:defRPr sz="1200">
                <a:solidFill>
                  <a:schemeClr val="tx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54947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eps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54E4-6EDB-9CEB-7F28-50E7E38B4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8601"/>
            <a:ext cx="10515600" cy="1371600"/>
          </a:xfrm>
        </p:spPr>
        <p:txBody>
          <a:bodyPr lIns="0"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DE6AB5-6AE0-82CE-AD34-3A98094FEAE4}"/>
              </a:ext>
            </a:extLst>
          </p:cNvPr>
          <p:cNvCxnSpPr>
            <a:cxnSpLocks/>
          </p:cNvCxnSpPr>
          <p:nvPr/>
        </p:nvCxnSpPr>
        <p:spPr>
          <a:xfrm>
            <a:off x="4542423" y="3632200"/>
            <a:ext cx="0" cy="1625600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2AE66CA-D4EE-2E12-B2FB-B74908BFE6EC}"/>
              </a:ext>
            </a:extLst>
          </p:cNvPr>
          <p:cNvCxnSpPr>
            <a:cxnSpLocks/>
          </p:cNvCxnSpPr>
          <p:nvPr/>
        </p:nvCxnSpPr>
        <p:spPr>
          <a:xfrm>
            <a:off x="45424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76B0C2-3052-DD16-45A9-7663A2CD150A}"/>
              </a:ext>
            </a:extLst>
          </p:cNvPr>
          <p:cNvCxnSpPr>
            <a:cxnSpLocks/>
          </p:cNvCxnSpPr>
          <p:nvPr/>
        </p:nvCxnSpPr>
        <p:spPr>
          <a:xfrm>
            <a:off x="872123" y="3632200"/>
            <a:ext cx="0" cy="1625600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49309B4-304A-FC0D-8549-80591AD1CE64}"/>
              </a:ext>
            </a:extLst>
          </p:cNvPr>
          <p:cNvCxnSpPr>
            <a:cxnSpLocks/>
          </p:cNvCxnSpPr>
          <p:nvPr/>
        </p:nvCxnSpPr>
        <p:spPr>
          <a:xfrm>
            <a:off x="8721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5"/>
                </a:gs>
                <a:gs pos="99000">
                  <a:schemeClr val="accent4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199A15F-CAF8-027F-0AEC-393C05604CE8}"/>
              </a:ext>
            </a:extLst>
          </p:cNvPr>
          <p:cNvCxnSpPr>
            <a:cxnSpLocks/>
          </p:cNvCxnSpPr>
          <p:nvPr/>
        </p:nvCxnSpPr>
        <p:spPr>
          <a:xfrm>
            <a:off x="8428623" y="3632200"/>
            <a:ext cx="0" cy="1625600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C3402BA-C0B0-8B2F-7684-DE3E3868959C}"/>
              </a:ext>
            </a:extLst>
          </p:cNvPr>
          <p:cNvCxnSpPr>
            <a:cxnSpLocks/>
          </p:cNvCxnSpPr>
          <p:nvPr/>
        </p:nvCxnSpPr>
        <p:spPr>
          <a:xfrm>
            <a:off x="8428623" y="2605088"/>
            <a:ext cx="0" cy="2008701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2"/>
                </a:gs>
                <a:gs pos="99000">
                  <a:schemeClr val="accent3"/>
                </a:gs>
              </a:gsLst>
              <a:lin ang="3600000" scaled="0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6C6032DA-FF80-88C3-2E14-1B874B380A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3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77251CC7-8E29-039C-A6D8-7C5C486B205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B220CB8F-120A-D1C0-14B2-ACB6D91707F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325F10-F4CA-B63D-3569-016E594138DB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698F64B-3862-30A3-D836-B3463E7CE5F2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7222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364E264-FDEB-F5E6-7B88-BC7B3D16766D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10519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AC59146-238B-BEBE-3705-C54F9A71618C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8608463" y="2858217"/>
            <a:ext cx="2747474" cy="317654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4A4B4726-7E07-7429-1A91-D02B1506B424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7222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25C54291-D958-A5E1-3A43-1113F06C6DD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704348" y="4293801"/>
            <a:ext cx="473008" cy="47300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723920E-E523-F9FB-EF40-F5A9BBA84DD1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10519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A44F9ADD-86EC-EB4A-4456-7B81F8A503B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034047" y="4293801"/>
            <a:ext cx="473009" cy="47300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57C85689-BDCE-A429-0E8B-9D209B69CF45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8608463" y="3466599"/>
            <a:ext cx="2747474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15BD811D-F86E-82B2-5B8C-158BB47AB44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590548" y="4293801"/>
            <a:ext cx="473008" cy="47300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801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 - Orang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52C5A-A02C-A127-36B6-64E0CEA50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000" y="1649412"/>
            <a:ext cx="10464800" cy="3559175"/>
          </a:xfrm>
        </p:spPr>
        <p:txBody>
          <a:bodyPr lIns="0" tIns="0" bIns="0" anchor="ctr">
            <a:noAutofit/>
          </a:bodyPr>
          <a:lstStyle>
            <a:lvl1pPr marL="0" indent="0" algn="ctr">
              <a:lnSpc>
                <a:spcPct val="80000"/>
              </a:lnSpc>
              <a:tabLst/>
              <a:defRPr sz="25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$13M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A58BBB-F991-FE84-98AF-E584FF9D70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805B73C6-0408-52BF-0A99-C3B5EC96D45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A9EC891C-FE08-69E7-A815-4A4490E7EEE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74AC09-B816-EB80-FC26-ED5BE9BC6424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2473530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A54C-E0BB-9B2A-671F-D82E225B4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187F9-6B3C-D7A8-E1DC-115DE531A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0942B-25D8-59D9-AB2A-662BD452B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6278-764A-0F92-7100-CBDA0E72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43A11-2135-7C94-3D70-D4463174B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27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 - Light">
    <p:bg>
      <p:bgPr>
        <a:gradFill>
          <a:gsLst>
            <a:gs pos="100000">
              <a:schemeClr val="bg2">
                <a:lumMod val="75000"/>
              </a:schemeClr>
            </a:gs>
            <a:gs pos="0">
              <a:schemeClr val="bg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52C5A-A02C-A127-36B6-64E0CEA50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000" y="1649412"/>
            <a:ext cx="10464800" cy="3559175"/>
          </a:xfrm>
        </p:spPr>
        <p:txBody>
          <a:bodyPr lIns="0" tIns="0" bIns="0" anchor="ctr">
            <a:noAutofit/>
          </a:bodyPr>
          <a:lstStyle>
            <a:lvl1pPr marL="0" indent="0" algn="ctr">
              <a:lnSpc>
                <a:spcPct val="80000"/>
              </a:lnSpc>
              <a:tabLst/>
              <a:defRPr sz="25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$13M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A58BBB-F991-FE84-98AF-E584FF9D70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3" name="Slide Number Placeholder 28">
            <a:extLst>
              <a:ext uri="{FF2B5EF4-FFF2-40B4-BE49-F238E27FC236}">
                <a16:creationId xmlns:a16="http://schemas.microsoft.com/office/drawing/2014/main" id="{2B2733D5-9AAF-64AC-2413-AE7580A79DC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558800" y="6264275"/>
            <a:ext cx="279400" cy="365125"/>
          </a:xfrm>
        </p:spPr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9F9099D8-0766-AA1C-CE96-E7114787FBA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882210" y="6264275"/>
            <a:ext cx="4554218" cy="365125"/>
          </a:xfrm>
        </p:spPr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0ABEF-5300-57A8-7D1F-A79B33E06121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29328985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lumn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6907D1E-10D7-5D0C-B02D-0A49F809A6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0"/>
            <a:ext cx="296779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AD486-BB6E-4F73-F19D-2D62D81726F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063790" y="0"/>
            <a:ext cx="3128210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99000">
                <a:schemeClr val="accent3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44C2D4-77DF-4445-3005-1D0D212039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011" y="0"/>
            <a:ext cx="312821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3AF998-DAC6-320A-7C2A-DE5FA1C7F37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136231" y="0"/>
            <a:ext cx="2967790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99000">
                <a:schemeClr val="accent4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83DD1B15-1F89-D692-96DF-15C1A83CCE42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509939" y="2716252"/>
            <a:ext cx="2292816" cy="50912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A7B7FB43-7EC8-AC76-0A14-9E1277430781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509939" y="3253488"/>
            <a:ext cx="2292816" cy="68327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Space Grotesk Medium" pitchFamily="2" charset="77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C6032DA-FF80-88C3-2E14-1B874B380A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99AB83B-3970-AA58-5E5A-9FB4D6E2E6D9}"/>
              </a:ext>
            </a:extLst>
          </p:cNvPr>
          <p:cNvSpPr>
            <a:spLocks noGrp="1"/>
          </p:cNvSpPr>
          <p:nvPr>
            <p:ph sz="half" idx="28" hasCustomPrompt="1"/>
          </p:nvPr>
        </p:nvSpPr>
        <p:spPr>
          <a:xfrm>
            <a:off x="509939" y="3951320"/>
            <a:ext cx="2292816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2200"/>
              </a:lnSpc>
              <a:buNone/>
              <a:defRPr sz="1400">
                <a:solidFill>
                  <a:schemeClr val="bg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3D24C33-3C7E-EC7B-E277-8FDC091E9755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469708" y="2716252"/>
            <a:ext cx="2292816" cy="50912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F64DA85F-9085-2E52-C671-86CC8901922B}"/>
              </a:ext>
            </a:extLst>
          </p:cNvPr>
          <p:cNvSpPr>
            <a:spLocks noGrp="1"/>
          </p:cNvSpPr>
          <p:nvPr>
            <p:ph sz="half" idx="30" hasCustomPrompt="1"/>
          </p:nvPr>
        </p:nvSpPr>
        <p:spPr>
          <a:xfrm>
            <a:off x="3469708" y="3253488"/>
            <a:ext cx="2292816" cy="68327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Space Grotesk Medium" pitchFamily="2" charset="77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99B2E82-1E78-8C35-F5BA-628C6B92828E}"/>
              </a:ext>
            </a:extLst>
          </p:cNvPr>
          <p:cNvSpPr>
            <a:spLocks noGrp="1"/>
          </p:cNvSpPr>
          <p:nvPr>
            <p:ph sz="half" idx="31" hasCustomPrompt="1"/>
          </p:nvPr>
        </p:nvSpPr>
        <p:spPr>
          <a:xfrm>
            <a:off x="3469708" y="3951320"/>
            <a:ext cx="2292816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2200"/>
              </a:lnSpc>
              <a:buNone/>
              <a:defRPr sz="1400">
                <a:solidFill>
                  <a:schemeClr val="bg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485C90F-3AE9-352D-14C8-3473FC59EFA4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6419206" y="2716252"/>
            <a:ext cx="2292816" cy="50912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7B8F4AE-B6DA-CB07-CFD5-196177AD9FB6}"/>
              </a:ext>
            </a:extLst>
          </p:cNvPr>
          <p:cNvSpPr>
            <a:spLocks noGrp="1"/>
          </p:cNvSpPr>
          <p:nvPr>
            <p:ph sz="half" idx="33" hasCustomPrompt="1"/>
          </p:nvPr>
        </p:nvSpPr>
        <p:spPr>
          <a:xfrm>
            <a:off x="6441508" y="3253488"/>
            <a:ext cx="2292816" cy="68327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Space Grotesk Medium" pitchFamily="2" charset="77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918C8E5-B32F-30DB-1A2F-FBD93C9A782D}"/>
              </a:ext>
            </a:extLst>
          </p:cNvPr>
          <p:cNvSpPr>
            <a:spLocks noGrp="1"/>
          </p:cNvSpPr>
          <p:nvPr>
            <p:ph sz="half" idx="34" hasCustomPrompt="1"/>
          </p:nvPr>
        </p:nvSpPr>
        <p:spPr>
          <a:xfrm>
            <a:off x="6441508" y="3951320"/>
            <a:ext cx="2292816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2200"/>
              </a:lnSpc>
              <a:buNone/>
              <a:defRPr sz="1400">
                <a:solidFill>
                  <a:schemeClr val="bg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88905B0-1F7A-3098-3D87-B4D0C46DEEA4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401277" y="2716252"/>
            <a:ext cx="2292816" cy="50912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C38F0F01-8CA0-322D-FD81-5A3BAA3B2DA9}"/>
              </a:ext>
            </a:extLst>
          </p:cNvPr>
          <p:cNvSpPr>
            <a:spLocks noGrp="1"/>
          </p:cNvSpPr>
          <p:nvPr>
            <p:ph sz="half" idx="36" hasCustomPrompt="1"/>
          </p:nvPr>
        </p:nvSpPr>
        <p:spPr>
          <a:xfrm>
            <a:off x="9401277" y="3253488"/>
            <a:ext cx="2292816" cy="68327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Space Grotesk Medium" pitchFamily="2" charset="77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35DEC288-D3AB-E659-AF92-FAC2AD0187D8}"/>
              </a:ext>
            </a:extLst>
          </p:cNvPr>
          <p:cNvSpPr>
            <a:spLocks noGrp="1"/>
          </p:cNvSpPr>
          <p:nvPr>
            <p:ph sz="half" idx="37" hasCustomPrompt="1"/>
          </p:nvPr>
        </p:nvSpPr>
        <p:spPr>
          <a:xfrm>
            <a:off x="9401277" y="3951320"/>
            <a:ext cx="2292816" cy="68327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2200"/>
              </a:lnSpc>
              <a:buNone/>
              <a:defRPr sz="1400">
                <a:solidFill>
                  <a:schemeClr val="bg1"/>
                </a:solidFill>
                <a:latin typeface="Inter UI" panose="020B0502030000000004" pitchFamily="34" charset="0"/>
                <a:ea typeface="Inter UI" panose="020B0502030000000004" pitchFamily="34" charset="0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100">
                <a:solidFill>
                  <a:schemeClr val="tx1"/>
                </a:solidFill>
              </a:defRPr>
            </a:lvl3pPr>
            <a:lvl4pPr marL="1371600" indent="0">
              <a:buNone/>
              <a:defRPr sz="1100">
                <a:solidFill>
                  <a:schemeClr val="tx1"/>
                </a:solidFill>
              </a:defRPr>
            </a:lvl4pPr>
            <a:lvl5pPr marL="182880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consectur</a:t>
            </a:r>
            <a:endParaRPr lang="en-US" dirty="0"/>
          </a:p>
        </p:txBody>
      </p:sp>
      <p:sp>
        <p:nvSpPr>
          <p:cNvPr id="2" name="Slide Number Placeholder 28">
            <a:extLst>
              <a:ext uri="{FF2B5EF4-FFF2-40B4-BE49-F238E27FC236}">
                <a16:creationId xmlns:a16="http://schemas.microsoft.com/office/drawing/2014/main" id="{3F3DCBD3-8820-D724-EEA9-9FC57E8E3035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>
            <a:off x="558800" y="6264275"/>
            <a:ext cx="279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29">
            <a:extLst>
              <a:ext uri="{FF2B5EF4-FFF2-40B4-BE49-F238E27FC236}">
                <a16:creationId xmlns:a16="http://schemas.microsoft.com/office/drawing/2014/main" id="{F75EB40D-C290-1A00-A30A-209415A36DCC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>
          <a:xfrm>
            <a:off x="882210" y="6264275"/>
            <a:ext cx="455421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Data On Wheels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3BB7E62-83FD-FA61-4E49-3B99F77A837E}"/>
              </a:ext>
            </a:extLst>
          </p:cNvPr>
          <p:cNvCxnSpPr/>
          <p:nvPr/>
        </p:nvCxnSpPr>
        <p:spPr>
          <a:xfrm>
            <a:off x="3132221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A89E524-D6E2-1C64-420B-D281ADA4C1D8}"/>
              </a:ext>
            </a:extLst>
          </p:cNvPr>
          <p:cNvCxnSpPr/>
          <p:nvPr/>
        </p:nvCxnSpPr>
        <p:spPr>
          <a:xfrm>
            <a:off x="6098445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16DA8CF-AE55-D0E1-C112-E1756297E0C6}"/>
              </a:ext>
            </a:extLst>
          </p:cNvPr>
          <p:cNvCxnSpPr/>
          <p:nvPr/>
        </p:nvCxnSpPr>
        <p:spPr>
          <a:xfrm>
            <a:off x="906466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035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Ima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548307F-569A-ACEB-7613-0AB60345B8B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017E3D-D397-2D38-6EEC-C7BC987CB0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53350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1017E3D-D397-2D38-6EEC-C7BC987CB0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B398FF-4608-3C59-217C-6A40D91154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236201" y="6365323"/>
            <a:ext cx="1117599" cy="1842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A7D4A0-1063-2432-FE10-22E229854B0F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tx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10147223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asic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1017E3D-D397-2D38-6EEC-C7BC987CB0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6204" y="6365323"/>
            <a:ext cx="1117593" cy="1842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A7D4A0-1063-2432-FE10-22E229854B0F}"/>
              </a:ext>
            </a:extLst>
          </p:cNvPr>
          <p:cNvSpPr txBox="1"/>
          <p:nvPr/>
        </p:nvSpPr>
        <p:spPr>
          <a:xfrm>
            <a:off x="8254297" y="6334990"/>
            <a:ext cx="18474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0" i="0" dirty="0">
                <a:solidFill>
                  <a:schemeClr val="bg1"/>
                </a:solidFill>
                <a:latin typeface="Space Grotesk Light" pitchFamily="2" charset="77"/>
              </a:rPr>
              <a:t>P3ADAPTIVE.COM</a:t>
            </a:r>
          </a:p>
        </p:txBody>
      </p:sp>
    </p:spTree>
    <p:extLst>
      <p:ext uri="{BB962C8B-B14F-4D97-AF65-F5344CB8AC3E}">
        <p14:creationId xmlns:p14="http://schemas.microsoft.com/office/powerpoint/2010/main" val="464814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60A3-3D76-B6EB-ED61-B6A187F5F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F76AA-8BFE-18BF-422A-C954F62FF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BA4C6-D0DE-F4E8-9F3F-710B6FDFB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927C0-DD26-DFA5-E0C9-559B12F0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E5FC7-F4B0-AED8-BE74-4688FD705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00CAD-E7B9-6EEA-F476-FAF9D19D5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9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497B-CD00-1E21-D503-C48003C58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A4DA8-C321-24CF-2130-972E5AF5A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85477-42D0-8931-1243-28CEDE8CB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EA838D-5752-53BB-C302-81B5A57B4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D6A8A-FD6A-FAF8-3349-721185380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F40C4D-1EEC-4B8B-60D2-CE53F489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F76F80-8361-624D-BE87-0E4C70369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95192-C85F-66B8-F7F5-946B1181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098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C73F1-0C8A-BB78-70BE-BEF5C51A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65667-B36F-ABE7-D0C2-FED12A44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1C30D-B797-0348-2377-952FA3C84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6FAB-F92A-9A45-3823-03213ED9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47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76E47C-A774-A701-1858-FDDDFEED5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F9C858-D4F6-0CF3-682C-3AC192F2B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9881C-16D8-60B0-A68D-3908D2AED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48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80326-0548-4D72-9AD7-829ED810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FA056-63B4-541B-2EAA-3918E38B7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113B2-8F9F-76CB-24A6-B8E68CF8F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FFE3D-B9AD-70A9-CAC2-4780DFF0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35816-0555-80E6-A6C3-DF4B7B2F0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19928-5761-43BB-1133-6AAC630F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00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9D3C7-1E53-0AA0-2FFF-D31088CF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A0A5E-EFB3-B7A4-0C90-89522A1DD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92035-1084-4AC5-BA26-CE4F8F86F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7E00CD-18DD-749A-86D4-152CA9C4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7A577-5634-E4A1-F9BE-AB24F8318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39290-53C2-44F4-7123-42262B3C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24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1EDD6-DF08-D054-8CB4-B5219E9FD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12819-8CF0-6ED2-8F6B-1CEE1EF57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B0FD5-D308-B238-09AE-9D3F591D9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24AB6-689F-4D94-89E3-667E6F78A9F8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640B5-0807-F9FE-DC39-61BF57B64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4B08E-A102-F055-7747-2596A0391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540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40" r:id="rId18"/>
    <p:sldLayoutId id="2147483741" r:id="rId19"/>
    <p:sldLayoutId id="2147483742" r:id="rId20"/>
    <p:sldLayoutId id="2147483743" r:id="rId21"/>
    <p:sldLayoutId id="2147483744" r:id="rId22"/>
    <p:sldLayoutId id="2147483745" r:id="rId23"/>
    <p:sldLayoutId id="2147483746" r:id="rId24"/>
    <p:sldLayoutId id="2147483747" r:id="rId25"/>
    <p:sldLayoutId id="2147483748" r:id="rId26"/>
    <p:sldLayoutId id="2147483749" r:id="rId27"/>
    <p:sldLayoutId id="2147483750" r:id="rId28"/>
    <p:sldLayoutId id="2147483751" r:id="rId29"/>
    <p:sldLayoutId id="2147483752" r:id="rId30"/>
    <p:sldLayoutId id="2147483753" r:id="rId31"/>
    <p:sldLayoutId id="2147483754" r:id="rId32"/>
    <p:sldLayoutId id="2147483755" r:id="rId33"/>
    <p:sldLayoutId id="2147483756" r:id="rId3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528">
          <p15:clr>
            <a:srgbClr val="F26B43"/>
          </p15:clr>
        </p15:guide>
        <p15:guide id="3" orient="horz" pos="2160">
          <p15:clr>
            <a:srgbClr val="F26B43"/>
          </p15:clr>
        </p15:guide>
        <p15:guide id="4" orient="horz" pos="144">
          <p15:clr>
            <a:srgbClr val="F26B43"/>
          </p15:clr>
        </p15:guide>
        <p15:guide id="5" orient="horz" pos="720">
          <p15:clr>
            <a:srgbClr val="F26B43"/>
          </p15:clr>
        </p15:guide>
        <p15:guide id="6" pos="7152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008">
          <p15:clr>
            <a:srgbClr val="F26B43"/>
          </p15:clr>
        </p15:guide>
        <p15:guide id="9" orient="horz" pos="1296">
          <p15:clr>
            <a:srgbClr val="F26B43"/>
          </p15:clr>
        </p15:guide>
        <p15:guide id="10" orient="horz" pos="4176">
          <p15:clr>
            <a:srgbClr val="F26B43"/>
          </p15:clr>
        </p15:guide>
        <p15:guide id="11" orient="horz" pos="3096">
          <p15:clr>
            <a:srgbClr val="F26B43"/>
          </p15:clr>
        </p15:guide>
        <p15:guide id="12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gif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kristyna-ferris-dataonwheel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2E92-41AE-89A9-2018-F418DEE61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239" y="417576"/>
            <a:ext cx="11956774" cy="1249394"/>
          </a:xfrm>
        </p:spPr>
        <p:txBody>
          <a:bodyPr anchor="ctr">
            <a:noAutofit/>
          </a:bodyPr>
          <a:lstStyle/>
          <a:p>
            <a:r>
              <a:rPr lang="en-US" sz="4000" dirty="0"/>
              <a:t>Unlock Real-Time Insights with Fabric &amp; Power BI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814C2-A141-3245-72A9-BB4B623F7B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1809541"/>
            <a:ext cx="10909643" cy="687406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Kristyna Ferris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9A7372B-6050-7F78-4076-7DE2A915198E}"/>
              </a:ext>
            </a:extLst>
          </p:cNvPr>
          <p:cNvSpPr txBox="1">
            <a:spLocks/>
          </p:cNvSpPr>
          <p:nvPr/>
        </p:nvSpPr>
        <p:spPr>
          <a:xfrm>
            <a:off x="557711" y="5937593"/>
            <a:ext cx="10909643" cy="687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>
                <a:cs typeface="Arial" panose="020B0604020202020204" pitchFamily="34" charset="0"/>
              </a:rPr>
              <a:t>Fun Fact: this font is dyslexic friendly! Ask me how to use it for free after the session.</a:t>
            </a:r>
          </a:p>
        </p:txBody>
      </p:sp>
      <p:pic>
        <p:nvPicPr>
          <p:cNvPr id="5" name="Picture 4" descr="A road with bushes and trees in the background&#10;&#10;AI-generated content may be incorrect.">
            <a:extLst>
              <a:ext uri="{FF2B5EF4-FFF2-40B4-BE49-F238E27FC236}">
                <a16:creationId xmlns:a16="http://schemas.microsoft.com/office/drawing/2014/main" id="{8571DAF0-309F-67E3-135A-34C5AFC73F7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624" b="24271"/>
          <a:stretch>
            <a:fillRect/>
          </a:stretch>
        </p:blipFill>
        <p:spPr>
          <a:xfrm>
            <a:off x="7388" y="3543300"/>
            <a:ext cx="12190476" cy="221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7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EE58CA-8D6A-E61D-354E-E5B987359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15045-77CD-AF3B-D718-F36E3E960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Power BI Direct Query Report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C4DEAE-3C46-CE23-028D-6B93C57BA67F}"/>
              </a:ext>
            </a:extLst>
          </p:cNvPr>
          <p:cNvSpPr txBox="1"/>
          <p:nvPr/>
        </p:nvSpPr>
        <p:spPr>
          <a:xfrm>
            <a:off x="5633357" y="1768201"/>
            <a:ext cx="6395357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Ideal Use Cases</a:t>
            </a:r>
          </a:p>
          <a:p>
            <a:endParaRPr lang="en-US" sz="2000" b="1" dirty="0"/>
          </a:p>
          <a:p>
            <a:pPr marL="342900" indent="-342900">
              <a:buFontTx/>
              <a:buChar char="-"/>
            </a:pPr>
            <a:r>
              <a:rPr lang="en-US" sz="2000" dirty="0"/>
              <a:t>Operational reporting where data latency of 30–60 seconds is acceptable.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Need to include data from other sources like enterprise SQL data warehouses</a:t>
            </a:r>
          </a:p>
          <a:p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Traditional business dashboards (finance, sales, inventory) with near-real-time updates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Need to drill down deeper into the data records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Deeper analysis scenarios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DE1C48-20A1-A92E-78C4-6045162B9A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739" y1="87356" x2="75000" y2="87356"/>
                        <a14:foregroundMark x1="75000" y1="87356" x2="40217" y2="839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74757" y="72598"/>
            <a:ext cx="924714" cy="874459"/>
          </a:xfrm>
          <a:prstGeom prst="rect">
            <a:avLst/>
          </a:prstGeom>
        </p:spPr>
      </p:pic>
      <p:pic>
        <p:nvPicPr>
          <p:cNvPr id="3075" name="Picture 3" descr="Almost Time GIFs | Tenor">
            <a:extLst>
              <a:ext uri="{FF2B5EF4-FFF2-40B4-BE49-F238E27FC236}">
                <a16:creationId xmlns:a16="http://schemas.microsoft.com/office/drawing/2014/main" id="{A495E732-FF1B-68EE-F518-B1D27F744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778" y="1983215"/>
            <a:ext cx="4298697" cy="334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8479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57795E-D011-CB31-9962-A6A0EF134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9FF6C-81A8-74AE-3320-2CFD1A0DC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Power BI DQ Limitations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2F681-CD5A-3335-F54A-78776E1E5B60}"/>
              </a:ext>
            </a:extLst>
          </p:cNvPr>
          <p:cNvSpPr txBox="1"/>
          <p:nvPr/>
        </p:nvSpPr>
        <p:spPr>
          <a:xfrm>
            <a:off x="5445889" y="1768201"/>
            <a:ext cx="6582825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dirty="0"/>
              <a:t>Direct Query (DQ) sends queries directly to the source system for every visual. This can lead to the database being overwhelmed by interactions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Fastest page refresh is 1 second, requires admin approval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More users = more queries = more cost against the source system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Requires more ongoing tuning (indexing, query optimization, etc.) on the source system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No event-driven visual updates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A8A123-6A70-F3E0-0D40-83D01AA044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739" y1="87356" x2="75000" y2="87356"/>
                        <a14:foregroundMark x1="75000" y1="87356" x2="40217" y2="839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74757" y="72598"/>
            <a:ext cx="924714" cy="874459"/>
          </a:xfrm>
          <a:prstGeom prst="rect">
            <a:avLst/>
          </a:prstGeom>
        </p:spPr>
      </p:pic>
      <p:pic>
        <p:nvPicPr>
          <p:cNvPr id="7170" name="Picture 2" descr="Premium Photo | Speedy turtle runs through the city">
            <a:extLst>
              <a:ext uri="{FF2B5EF4-FFF2-40B4-BE49-F238E27FC236}">
                <a16:creationId xmlns:a16="http://schemas.microsoft.com/office/drawing/2014/main" id="{52059BFD-63E9-314A-5696-0C50A2E9E0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8" t="-324" r="11342" b="324"/>
          <a:stretch>
            <a:fillRect/>
          </a:stretch>
        </p:blipFill>
        <p:spPr bwMode="auto">
          <a:xfrm>
            <a:off x="733426" y="1881187"/>
            <a:ext cx="4495800" cy="366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0536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044BAE-43CC-577B-6D39-3FF6D835E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8F527-FF43-C392-DC73-42334C991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Fabric RTD vs Power BI DQ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3D1EE2F-B3D4-9494-4E87-8055C5D708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256261"/>
              </p:ext>
            </p:extLst>
          </p:nvPr>
        </p:nvGraphicFramePr>
        <p:xfrm>
          <a:off x="607671" y="1690688"/>
          <a:ext cx="10938075" cy="5157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6025">
                  <a:extLst>
                    <a:ext uri="{9D8B030D-6E8A-4147-A177-3AD203B41FA5}">
                      <a16:colId xmlns:a16="http://schemas.microsoft.com/office/drawing/2014/main" val="1366536556"/>
                    </a:ext>
                  </a:extLst>
                </a:gridCol>
                <a:gridCol w="3646025">
                  <a:extLst>
                    <a:ext uri="{9D8B030D-6E8A-4147-A177-3AD203B41FA5}">
                      <a16:colId xmlns:a16="http://schemas.microsoft.com/office/drawing/2014/main" val="2936904856"/>
                    </a:ext>
                  </a:extLst>
                </a:gridCol>
                <a:gridCol w="3646025">
                  <a:extLst>
                    <a:ext uri="{9D8B030D-6E8A-4147-A177-3AD203B41FA5}">
                      <a16:colId xmlns:a16="http://schemas.microsoft.com/office/drawing/2014/main" val="2051754128"/>
                    </a:ext>
                  </a:extLst>
                </a:gridCol>
              </a:tblGrid>
              <a:tr h="437832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Fabric RTD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Power BI DQ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7663094"/>
                  </a:ext>
                </a:extLst>
              </a:tr>
              <a:tr h="374679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Latency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&lt; 1 sec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&gt;= 1 sec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4822795"/>
                  </a:ext>
                </a:extLst>
              </a:tr>
              <a:tr h="655688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Visual Interactions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1423281"/>
                  </a:ext>
                </a:extLst>
              </a:tr>
              <a:tr h="611261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Joining with Other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6130742"/>
                  </a:ext>
                </a:extLst>
              </a:tr>
              <a:tr h="611261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True Streaming Analytics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6278710"/>
                  </a:ext>
                </a:extLst>
              </a:tr>
              <a:tr h="611261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Event-Based Refreshes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6915680"/>
                  </a:ext>
                </a:extLst>
              </a:tr>
              <a:tr h="611261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Customized Visuals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4439339"/>
                  </a:ext>
                </a:extLst>
              </a:tr>
              <a:tr h="611261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Drill Throughs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1941981"/>
                  </a:ext>
                </a:extLst>
              </a:tr>
              <a:tr h="611261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Workspace App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636116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361AD082-6B7B-0935-9E84-A9DF8F454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739" y1="87356" x2="75000" y2="87356"/>
                        <a14:foregroundMark x1="75000" y1="87356" x2="40217" y2="839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74757" y="72598"/>
            <a:ext cx="924714" cy="8744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C9E88D-B44D-A647-B173-FEC0075ED4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885" y="127564"/>
            <a:ext cx="979255" cy="971634"/>
          </a:xfrm>
          <a:prstGeom prst="rect">
            <a:avLst/>
          </a:prstGeom>
        </p:spPr>
      </p:pic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0304A0F0-38B9-658A-4F1A-A1FFB0B71F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03889" y="2434319"/>
            <a:ext cx="638573" cy="638573"/>
          </a:xfrm>
          <a:prstGeom prst="rect">
            <a:avLst/>
          </a:prstGeom>
        </p:spPr>
      </p:pic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4699B529-4432-A511-297D-F491F27FED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03889" y="3109713"/>
            <a:ext cx="638573" cy="638573"/>
          </a:xfrm>
          <a:prstGeom prst="rect">
            <a:avLst/>
          </a:prstGeom>
        </p:spPr>
      </p:pic>
      <p:pic>
        <p:nvPicPr>
          <p:cNvPr id="11" name="Graphic 10" descr="Checkmark with solid fill">
            <a:extLst>
              <a:ext uri="{FF2B5EF4-FFF2-40B4-BE49-F238E27FC236}">
                <a16:creationId xmlns:a16="http://schemas.microsoft.com/office/drawing/2014/main" id="{467CE7C0-92AD-96E8-FBE5-68C8BD045F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26684" y="3730437"/>
            <a:ext cx="638573" cy="638573"/>
          </a:xfrm>
          <a:prstGeom prst="rect">
            <a:avLst/>
          </a:prstGeom>
        </p:spPr>
      </p:pic>
      <p:pic>
        <p:nvPicPr>
          <p:cNvPr id="12" name="Graphic 11" descr="Checkmark with solid fill">
            <a:extLst>
              <a:ext uri="{FF2B5EF4-FFF2-40B4-BE49-F238E27FC236}">
                <a16:creationId xmlns:a16="http://schemas.microsoft.com/office/drawing/2014/main" id="{FBC7062E-85F1-FCD7-7D94-37EA170122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26684" y="4384250"/>
            <a:ext cx="638573" cy="638573"/>
          </a:xfrm>
          <a:prstGeom prst="rect">
            <a:avLst/>
          </a:prstGeom>
        </p:spPr>
      </p:pic>
      <p:pic>
        <p:nvPicPr>
          <p:cNvPr id="13" name="Graphic 12" descr="Checkmark with solid fill">
            <a:extLst>
              <a:ext uri="{FF2B5EF4-FFF2-40B4-BE49-F238E27FC236}">
                <a16:creationId xmlns:a16="http://schemas.microsoft.com/office/drawing/2014/main" id="{1A442A2A-42BB-1455-4D4E-3EF045F7E3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03890" y="4969639"/>
            <a:ext cx="638573" cy="638573"/>
          </a:xfrm>
          <a:prstGeom prst="rect">
            <a:avLst/>
          </a:prstGeom>
        </p:spPr>
      </p:pic>
      <p:pic>
        <p:nvPicPr>
          <p:cNvPr id="14" name="Graphic 13" descr="Checkmark with solid fill">
            <a:extLst>
              <a:ext uri="{FF2B5EF4-FFF2-40B4-BE49-F238E27FC236}">
                <a16:creationId xmlns:a16="http://schemas.microsoft.com/office/drawing/2014/main" id="{9AB79533-9C24-3592-F6C1-D0EE8D46FD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03889" y="5622679"/>
            <a:ext cx="638573" cy="638573"/>
          </a:xfrm>
          <a:prstGeom prst="rect">
            <a:avLst/>
          </a:prstGeom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75FFF47E-2C3D-CA38-1614-51D823D021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03888" y="6246262"/>
            <a:ext cx="638573" cy="63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16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C55A7-CBD8-BCD1-8774-7C5D857B2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MO TIME! ... what could possibly go wrong - Disaster Girl Meme Generator">
            <a:extLst>
              <a:ext uri="{FF2B5EF4-FFF2-40B4-BE49-F238E27FC236}">
                <a16:creationId xmlns:a16="http://schemas.microsoft.com/office/drawing/2014/main" id="{F95350F9-3F1A-2227-8D96-BBB118F7ED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75"/>
          <a:stretch/>
        </p:blipFill>
        <p:spPr bwMode="auto">
          <a:xfrm>
            <a:off x="2946268" y="1102666"/>
            <a:ext cx="6555949" cy="465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5631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6B36A3-F7CD-B1F7-7462-23B409B878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6C678-D876-EC78-5495-6356C0F01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D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 </a:t>
            </a:r>
            <a:r>
              <a:rPr lang="en-US" sz="4800" dirty="0"/>
              <a:t>you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need REAL time?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7467329-BF09-0B1B-4A00-EC5D22DED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526" y="1929493"/>
            <a:ext cx="4400550" cy="3476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A043C0-4961-B0E6-2CB7-4FFCAB5E6A49}"/>
              </a:ext>
            </a:extLst>
          </p:cNvPr>
          <p:cNvSpPr txBox="1"/>
          <p:nvPr/>
        </p:nvSpPr>
        <p:spPr>
          <a:xfrm>
            <a:off x="6144987" y="1806301"/>
            <a:ext cx="59055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dirty="0"/>
              <a:t>What would break if the dashboard was 5 minutes behind?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Who gets notified when something changes?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What action would need to happen immediately?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Is this a monitoring dashboard or a decision-making dashboard?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Will the dashboard actually be watched?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Is the end user human?</a:t>
            </a:r>
          </a:p>
        </p:txBody>
      </p:sp>
    </p:spTree>
    <p:extLst>
      <p:ext uri="{BB962C8B-B14F-4D97-AF65-F5344CB8AC3E}">
        <p14:creationId xmlns:p14="http://schemas.microsoft.com/office/powerpoint/2010/main" val="403925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ADE2CB-BE0A-CFBB-CCBD-59D825275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5D727-3F20-84D8-8108-6F027514C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Don’t Skimp </a:t>
            </a:r>
            <a:r>
              <a:rPr lang="en-US" sz="4800" dirty="0"/>
              <a:t>on the Story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C0E2CD-FC3C-15F2-04CF-2DA2D16C2EBD}"/>
              </a:ext>
            </a:extLst>
          </p:cNvPr>
          <p:cNvSpPr txBox="1"/>
          <p:nvPr/>
        </p:nvSpPr>
        <p:spPr>
          <a:xfrm>
            <a:off x="5844540" y="1806301"/>
            <a:ext cx="63474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dirty="0"/>
              <a:t>Data without a story is just noise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Start with the business outcome, not the tech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Dashboards don’t change businesses, decisions do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Follow the hero’s journey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Ordinary World: What’s happening today? What’s normal/baseline?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Call to adventure: What happens to make things “go wrong”?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Trials: Why did the problem happen?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Crisis: What is impacted by the problem?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Return/Reward: How can we resolve the problem quickly to return to status quo?</a:t>
            </a:r>
          </a:p>
        </p:txBody>
      </p:sp>
      <p:sp>
        <p:nvSpPr>
          <p:cNvPr id="3" name="AutoShape 2" descr="Taking Action Is Important To Being Great - Crazy Cruise Family">
            <a:extLst>
              <a:ext uri="{FF2B5EF4-FFF2-40B4-BE49-F238E27FC236}">
                <a16:creationId xmlns:a16="http://schemas.microsoft.com/office/drawing/2014/main" id="{C453CC19-A2FC-339A-CE17-636AE648841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5E95E8-0482-BD7D-7667-5DEFB297A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14" y="1690688"/>
            <a:ext cx="4713206" cy="347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901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739" y="330974"/>
            <a:ext cx="10197494" cy="1099457"/>
          </a:xfrm>
        </p:spPr>
        <p:txBody>
          <a:bodyPr>
            <a:noAutofit/>
          </a:bodyPr>
          <a:lstStyle/>
          <a:p>
            <a:r>
              <a:rPr lang="en-US" sz="3200" dirty="0"/>
              <a:t>Don’t forget to connect, thanks for listening!</a:t>
            </a:r>
          </a:p>
        </p:txBody>
      </p:sp>
      <p:graphicFrame>
        <p:nvGraphicFramePr>
          <p:cNvPr id="53" name="Content Placeholder 2">
            <a:extLst>
              <a:ext uri="{FF2B5EF4-FFF2-40B4-BE49-F238E27FC236}">
                <a16:creationId xmlns:a16="http://schemas.microsoft.com/office/drawing/2014/main" id="{3C5312A1-6D86-AB24-BBF8-296AC20E4D4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466024" y="1430431"/>
          <a:ext cx="7601596" cy="5208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5E3BFC27-6733-8963-13C2-165A3C03425F}"/>
              </a:ext>
            </a:extLst>
          </p:cNvPr>
          <p:cNvSpPr txBox="1">
            <a:spLocks/>
          </p:cNvSpPr>
          <p:nvPr/>
        </p:nvSpPr>
        <p:spPr>
          <a:xfrm>
            <a:off x="1096767" y="2165956"/>
            <a:ext cx="2493297" cy="62318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GitHub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368141-E5EF-4BB5-7A12-57480E4EC4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6766" y="2789135"/>
            <a:ext cx="2560833" cy="2560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802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B8B77-B77B-C629-402B-3ACCFA5DA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6C016-4603-57D3-F24B-BF535C6FC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739" y="330974"/>
            <a:ext cx="10197494" cy="1099457"/>
          </a:xfrm>
        </p:spPr>
        <p:txBody>
          <a:bodyPr>
            <a:noAutofit/>
          </a:bodyPr>
          <a:lstStyle/>
          <a:p>
            <a:r>
              <a:rPr lang="en-US" sz="3200" dirty="0"/>
              <a:t>Don’t forget to connect, thanks for listening!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D3FB24-D2E5-0126-30ED-94FBED4EF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1A9E42-B1A1-C262-041F-D5BF8A99F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69" y="113495"/>
            <a:ext cx="11651087" cy="655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5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365125"/>
            <a:ext cx="5435144" cy="1283255"/>
          </a:xfrm>
        </p:spPr>
        <p:txBody>
          <a:bodyPr>
            <a:normAutofit fontScale="90000"/>
          </a:bodyPr>
          <a:lstStyle/>
          <a:p>
            <a:r>
              <a:rPr lang="en-US" dirty="0"/>
              <a:t>About Me ~ Kristyna Ferris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806B51-3439-9831-D29B-A4B1640509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06" r="5406"/>
          <a:stretch/>
        </p:blipFill>
        <p:spPr>
          <a:xfrm>
            <a:off x="458525" y="857692"/>
            <a:ext cx="4478416" cy="50212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9160" y="1873905"/>
            <a:ext cx="7048670" cy="4898684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2100" dirty="0"/>
              <a:t>Microsoft MVP, Data Platform &amp; Fabric</a:t>
            </a:r>
            <a:br>
              <a:rPr lang="en-US" sz="2100" dirty="0"/>
            </a:br>
            <a:r>
              <a:rPr lang="en-US" sz="2100" dirty="0"/>
              <a:t>Solution Architect, P3 Adaptive</a:t>
            </a:r>
            <a:br>
              <a:rPr lang="en-US" sz="2100" dirty="0"/>
            </a:br>
            <a:r>
              <a:rPr lang="en-US" sz="2100" dirty="0"/>
              <a:t>Lexington Data Tech Group co-organizer </a:t>
            </a:r>
            <a:br>
              <a:rPr lang="en-US" sz="2100" dirty="0"/>
            </a:br>
            <a:r>
              <a:rPr lang="en-US" sz="2100" dirty="0" err="1"/>
              <a:t>DataOnWheels</a:t>
            </a:r>
            <a:r>
              <a:rPr lang="en-US" sz="2100" dirty="0"/>
              <a:t> Author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sz="2000" b="1" dirty="0"/>
              <a:t>Blog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https://dataonwheels.wordpress.com/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1" dirty="0"/>
              <a:t>LinkedIn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000" b="0" i="0" dirty="0"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https://www.linkedin.com/in/kristyna-ferris-dataonwheels/</a:t>
            </a:r>
            <a:br>
              <a:rPr lang="en-US" sz="2000" b="0" i="0" dirty="0">
                <a:effectLst/>
              </a:rPr>
            </a:br>
            <a:endParaRPr lang="en-US" sz="20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000" b="1" dirty="0"/>
              <a:t>Twitter &amp; Bluesky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000" dirty="0"/>
              <a:t>@data_dragoness</a:t>
            </a:r>
          </a:p>
        </p:txBody>
      </p:sp>
    </p:spTree>
    <p:extLst>
      <p:ext uri="{BB962C8B-B14F-4D97-AF65-F5344CB8AC3E}">
        <p14:creationId xmlns:p14="http://schemas.microsoft.com/office/powerpoint/2010/main" val="118755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C92E664-D2C4-CEE5-B79A-3BE54FFCC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223" y="596019"/>
            <a:ext cx="8687553" cy="5665961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C0F7E1C5-1ABA-1DA7-AB59-FCFCF0E8CE07}"/>
              </a:ext>
            </a:extLst>
          </p:cNvPr>
          <p:cNvSpPr txBox="1">
            <a:spLocks/>
          </p:cNvSpPr>
          <p:nvPr/>
        </p:nvSpPr>
        <p:spPr>
          <a:xfrm>
            <a:off x="470625" y="6047014"/>
            <a:ext cx="10909643" cy="810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>
                <a:cs typeface="Arial" panose="020B0604020202020204" pitchFamily="34" charset="0"/>
              </a:rPr>
              <a:t>Don’t forget to get your sticker after the session!</a:t>
            </a:r>
          </a:p>
        </p:txBody>
      </p:sp>
    </p:spTree>
    <p:extLst>
      <p:ext uri="{BB962C8B-B14F-4D97-AF65-F5344CB8AC3E}">
        <p14:creationId xmlns:p14="http://schemas.microsoft.com/office/powerpoint/2010/main" val="359143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B5D0FF-1A55-E74E-023C-E0386E1F1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EEF39-7DBF-5077-134A-0BD6BCF00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Fabric Real-Time Dashboards (RTD)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CB278E-3CA7-3D53-9FA5-53A048960050}"/>
              </a:ext>
            </a:extLst>
          </p:cNvPr>
          <p:cNvSpPr txBox="1"/>
          <p:nvPr/>
        </p:nvSpPr>
        <p:spPr>
          <a:xfrm>
            <a:off x="6029325" y="1566431"/>
            <a:ext cx="609123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Ideal Use Cases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Internet of Things (IoT) telemetry dashboards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High-frequency metrics (CPU, sensors, website logs)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Application monitoring / observability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Fraud detection / anomaly detection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Manufacturing floor dashboards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Vehicle telematics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Clickstream analytics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Live feeds requiring </a:t>
            </a:r>
            <a:r>
              <a:rPr lang="en-US" b="1" dirty="0"/>
              <a:t>sub-minute refresh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CC51C-67CA-4523-F776-AC063CBB1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789" y="161090"/>
            <a:ext cx="979255" cy="9716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C5BDB4-60B2-20CC-92C9-F262AB5C5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9584" y="1831181"/>
            <a:ext cx="3599523" cy="355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879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A9B9EC-CCB6-7FC1-922D-11D76BA3C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90C6B-5549-314C-10E2-42C571B14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Fabric RTD Sources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A0BC0-E1CF-7D59-F997-9BC04872777F}"/>
              </a:ext>
            </a:extLst>
          </p:cNvPr>
          <p:cNvSpPr txBox="1"/>
          <p:nvPr/>
        </p:nvSpPr>
        <p:spPr>
          <a:xfrm>
            <a:off x="5894414" y="1690688"/>
            <a:ext cx="612863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can you get data from?</a:t>
            </a:r>
          </a:p>
          <a:p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KQL Database (</a:t>
            </a:r>
            <a:r>
              <a:rPr lang="en-US" dirty="0" err="1"/>
              <a:t>eventhouse</a:t>
            </a:r>
            <a:r>
              <a:rPr lang="en-US" dirty="0"/>
              <a:t> tables)</a:t>
            </a:r>
          </a:p>
          <a:p>
            <a:pPr marL="342900" indent="-342900">
              <a:buFontTx/>
              <a:buChar char="-"/>
            </a:pPr>
            <a:r>
              <a:rPr lang="en-US" dirty="0"/>
              <a:t>Azure Data Explorer</a:t>
            </a:r>
          </a:p>
          <a:p>
            <a:pPr marL="342900" indent="-342900">
              <a:buFontTx/>
              <a:buChar char="-"/>
            </a:pPr>
            <a:r>
              <a:rPr lang="en-US" dirty="0"/>
              <a:t>Azure Monitor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r>
              <a:rPr lang="en-US" sz="2000" b="1" dirty="0"/>
              <a:t>If it lands in a KQL database, it can power a Real-Time Dashboard.</a:t>
            </a:r>
          </a:p>
          <a:p>
            <a:endParaRPr lang="en-US" dirty="0"/>
          </a:p>
          <a:p>
            <a:r>
              <a:rPr lang="en-US" dirty="0"/>
              <a:t>Use event streams to load data into KQL from sources including:</a:t>
            </a:r>
          </a:p>
          <a:p>
            <a:pPr marL="285750" indent="-285750">
              <a:buFontTx/>
              <a:buChar char="-"/>
            </a:pPr>
            <a:r>
              <a:rPr lang="en-US" dirty="0"/>
              <a:t>MQTT</a:t>
            </a:r>
          </a:p>
          <a:p>
            <a:pPr marL="285750" indent="-285750">
              <a:buFontTx/>
              <a:buChar char="-"/>
            </a:pPr>
            <a:r>
              <a:rPr lang="en-US" dirty="0"/>
              <a:t>AMQP</a:t>
            </a:r>
          </a:p>
          <a:p>
            <a:pPr marL="285750" indent="-285750">
              <a:buFontTx/>
              <a:buChar char="-"/>
            </a:pPr>
            <a:r>
              <a:rPr lang="en-US" dirty="0"/>
              <a:t>Kafka</a:t>
            </a:r>
          </a:p>
          <a:p>
            <a:pPr marL="285750" indent="-285750">
              <a:buFontTx/>
              <a:buChar char="-"/>
            </a:pPr>
            <a:r>
              <a:rPr lang="en-US" dirty="0"/>
              <a:t>Azure Event Hubs</a:t>
            </a:r>
          </a:p>
          <a:p>
            <a:pPr marL="285750" indent="-285750">
              <a:buFontTx/>
              <a:buChar char="-"/>
            </a:pPr>
            <a:r>
              <a:rPr lang="en-US" dirty="0"/>
              <a:t>Azure IoT Hub</a:t>
            </a:r>
          </a:p>
          <a:p>
            <a:pPr marL="285750" indent="-285750">
              <a:buFontTx/>
              <a:buChar char="-"/>
            </a:pPr>
            <a:r>
              <a:rPr lang="en-US" dirty="0"/>
              <a:t>Webhooks</a:t>
            </a:r>
          </a:p>
          <a:p>
            <a:pPr marL="285750" indent="-285750">
              <a:buFontTx/>
              <a:buChar char="-"/>
            </a:pPr>
            <a:r>
              <a:rPr lang="en-US" dirty="0"/>
              <a:t>Custom apps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D9F32-F08C-8921-E4EF-CF16DC4B3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87" y="1690688"/>
            <a:ext cx="4976445" cy="26363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A5C0F6-A2C3-6B68-7D63-7842DB87E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3789" y="161090"/>
            <a:ext cx="979255" cy="9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48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088193-4984-1780-D3D5-CEE68E71C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8BAE4-13AB-AF7F-7719-8F86D7331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Fabric RTD KQL Basics for Visuals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648FD0-3785-66E9-89FD-6AFEC1EA4A09}"/>
              </a:ext>
            </a:extLst>
          </p:cNvPr>
          <p:cNvSpPr txBox="1"/>
          <p:nvPr/>
        </p:nvSpPr>
        <p:spPr>
          <a:xfrm>
            <a:off x="6498771" y="1690688"/>
            <a:ext cx="564968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Useful Commands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project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Specify what columns are returned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Can rename and add columns here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sz="2000" dirty="0"/>
              <a:t>extend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Allows you to add calculated columns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sz="2000" dirty="0"/>
              <a:t>where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Limits the data returned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sz="2000" dirty="0"/>
              <a:t>sort by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Allows you to sort data appropriately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sz="2000" dirty="0"/>
              <a:t>render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Allows you to display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E9F540-D613-50C8-CED9-5985100C2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789" y="161090"/>
            <a:ext cx="979255" cy="9716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CBD7B8-D898-30D0-2EC1-09473932AC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38" y="1756001"/>
            <a:ext cx="5848216" cy="461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056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6B56A9-0D70-B61E-8B20-A7388A0E9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2118F-EAFA-D238-AA28-58C457E7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Fabric RTD Tips &amp; Tricks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AE2A60-2010-93F6-B18D-2BDE3148CC6E}"/>
              </a:ext>
            </a:extLst>
          </p:cNvPr>
          <p:cNvSpPr txBox="1"/>
          <p:nvPr/>
        </p:nvSpPr>
        <p:spPr>
          <a:xfrm>
            <a:off x="6095999" y="1768201"/>
            <a:ext cx="584563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b="1" dirty="0"/>
              <a:t>Use base queries</a:t>
            </a:r>
            <a:br>
              <a:rPr lang="en-US" sz="2000" b="1" dirty="0"/>
            </a:br>
            <a:endParaRPr lang="en-US" sz="2000" b="1" dirty="0"/>
          </a:p>
          <a:p>
            <a:pPr marL="342900" indent="-342900">
              <a:buFontTx/>
              <a:buChar char="-"/>
            </a:pPr>
            <a:r>
              <a:rPr lang="en-US" sz="2000" dirty="0"/>
              <a:t>Utilize parameters as slicers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Conditional formatting is possible!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KQL is case sensitive for EVERYTHING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Keep query time windows tight. This is real-time, only include the time you need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Use summarized 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3B98D0-CC1A-E4DE-0DB1-121E933A3A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789" y="161090"/>
            <a:ext cx="979255" cy="971634"/>
          </a:xfrm>
          <a:prstGeom prst="rect">
            <a:avLst/>
          </a:prstGeom>
        </p:spPr>
      </p:pic>
      <p:pic>
        <p:nvPicPr>
          <p:cNvPr id="4098" name="Picture 2" descr="Life hack : r/memes">
            <a:extLst>
              <a:ext uri="{FF2B5EF4-FFF2-40B4-BE49-F238E27FC236}">
                <a16:creationId xmlns:a16="http://schemas.microsoft.com/office/drawing/2014/main" id="{627627DA-0E7F-F5E0-E1EE-069376BFC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103" y="1768201"/>
            <a:ext cx="4183231" cy="416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998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488164-04BF-96C1-0180-51F9594DD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492D-4EAE-5BEF-312E-DCD7E51B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Fabric RTD Limitations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A9334D-26C3-942D-7B87-B51FBB88AEB9}"/>
              </a:ext>
            </a:extLst>
          </p:cNvPr>
          <p:cNvSpPr txBox="1"/>
          <p:nvPr/>
        </p:nvSpPr>
        <p:spPr>
          <a:xfrm>
            <a:off x="6019800" y="1690688"/>
            <a:ext cx="600324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dirty="0"/>
              <a:t>Visuals do not interact with cross-highlighting / filtering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No drill-through nor bookmarks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No direct connection to SQL, </a:t>
            </a:r>
            <a:r>
              <a:rPr lang="en-US" dirty="0" err="1"/>
              <a:t>Lakehouses</a:t>
            </a:r>
            <a:r>
              <a:rPr lang="en-US" dirty="0"/>
              <a:t>, Delta, etc.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No custom visuals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No advanced theming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Only KQL queries are supported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No relational modeling (must be built into the KQL)</a:t>
            </a:r>
            <a:br>
              <a:rPr lang="en-US" dirty="0"/>
            </a:b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No export to PDF/PPT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C75ADE-0277-4862-2548-673E054CF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789" y="161090"/>
            <a:ext cx="979255" cy="971634"/>
          </a:xfrm>
          <a:prstGeom prst="rect">
            <a:avLst/>
          </a:prstGeom>
        </p:spPr>
      </p:pic>
      <p:pic>
        <p:nvPicPr>
          <p:cNvPr id="6146" name="Picture 2" descr="Limitations | Demotivational posters, Motivational posters, Demotivational quotes">
            <a:extLst>
              <a:ext uri="{FF2B5EF4-FFF2-40B4-BE49-F238E27FC236}">
                <a16:creationId xmlns:a16="http://schemas.microsoft.com/office/drawing/2014/main" id="{C793FBAF-01E4-75AC-E27E-B3557FADCE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4" t="16659" r="8356"/>
          <a:stretch>
            <a:fillRect/>
          </a:stretch>
        </p:blipFill>
        <p:spPr bwMode="auto">
          <a:xfrm>
            <a:off x="640217" y="1690688"/>
            <a:ext cx="5112884" cy="4043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0911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254FFE-67A0-4E18-D0E5-CA3186A49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8B658-F3E6-B51A-94DC-0CA951222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2" y="365125"/>
            <a:ext cx="1180235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/>
              <a:t>Demo Time!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27F46C-7890-573A-CDBF-4FB0A8BE7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4192" y="1846492"/>
            <a:ext cx="4420217" cy="490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121596"/>
      </p:ext>
    </p:extLst>
  </p:cSld>
  <p:clrMapOvr>
    <a:masterClrMapping/>
  </p:clrMapOvr>
</p:sld>
</file>

<file path=ppt/theme/theme1.xml><?xml version="1.0" encoding="utf-8"?>
<a:theme xmlns:a="http://schemas.openxmlformats.org/drawingml/2006/main" name="Accessible Theme">
  <a:themeElements>
    <a:clrScheme name="Custom 1">
      <a:dk1>
        <a:sysClr val="windowText" lastClr="000000"/>
      </a:dk1>
      <a:lt1>
        <a:sysClr val="window" lastClr="FFFFFF"/>
      </a:lt1>
      <a:dk2>
        <a:srgbClr val="4D671B"/>
      </a:dk2>
      <a:lt2>
        <a:srgbClr val="EBEBEB"/>
      </a:lt2>
      <a:accent1>
        <a:srgbClr val="2A5010"/>
      </a:accent1>
      <a:accent2>
        <a:srgbClr val="2A5010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Custom 1">
      <a:majorFont>
        <a:latin typeface="OpenDyslexic"/>
        <a:ea typeface=""/>
        <a:cs typeface=""/>
      </a:majorFont>
      <a:minorFont>
        <a:latin typeface="OpenDyslexicAl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ssible Theme" id="{10875AD4-5CAD-4872-B4F2-FE61D414DF08}" vid="{29D82CBB-C483-4E97-ACEB-BAAA2D7D27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Accessible Theme</Template>
  <TotalTime>16806</TotalTime>
  <Words>852</Words>
  <Application>Microsoft Office PowerPoint</Application>
  <PresentationFormat>Widescreen</PresentationFormat>
  <Paragraphs>156</Paragraphs>
  <Slides>17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  <vt:variant>
        <vt:lpstr>Custom Shows</vt:lpstr>
      </vt:variant>
      <vt:variant>
        <vt:i4>1</vt:i4>
      </vt:variant>
    </vt:vector>
  </HeadingPairs>
  <TitlesOfParts>
    <vt:vector size="27" baseType="lpstr">
      <vt:lpstr>Arial</vt:lpstr>
      <vt:lpstr>Calibri</vt:lpstr>
      <vt:lpstr>Inter UI</vt:lpstr>
      <vt:lpstr>OpenDyslexic</vt:lpstr>
      <vt:lpstr>OpenDyslexicAlta</vt:lpstr>
      <vt:lpstr>Space Grotesk</vt:lpstr>
      <vt:lpstr>Space Grotesk Light</vt:lpstr>
      <vt:lpstr>Space Grotesk Medium</vt:lpstr>
      <vt:lpstr>Accessible Theme</vt:lpstr>
      <vt:lpstr>Unlock Real-Time Insights with Fabric &amp; Power BI</vt:lpstr>
      <vt:lpstr>About Me ~ Kristyna Ferris</vt:lpstr>
      <vt:lpstr>PowerPoint Presentation</vt:lpstr>
      <vt:lpstr>Fabric Real-Time Dashboards (RTD)</vt:lpstr>
      <vt:lpstr>Fabric RTD Sources</vt:lpstr>
      <vt:lpstr>Fabric RTD KQL Basics for Visuals</vt:lpstr>
      <vt:lpstr>Fabric RTD Tips &amp; Tricks</vt:lpstr>
      <vt:lpstr>Fabric RTD Limitations</vt:lpstr>
      <vt:lpstr>Demo Time!</vt:lpstr>
      <vt:lpstr>Power BI Direct Query Report</vt:lpstr>
      <vt:lpstr>Power BI DQ Limitations</vt:lpstr>
      <vt:lpstr>Fabric RTD vs Power BI DQ</vt:lpstr>
      <vt:lpstr>PowerPoint Presentation</vt:lpstr>
      <vt:lpstr>Do you need REAL time?</vt:lpstr>
      <vt:lpstr>Don’t Skimp on the Story</vt:lpstr>
      <vt:lpstr>Don’t forget to connect, thanks for listening!</vt:lpstr>
      <vt:lpstr>Don’t forget to connect, thanks for listening!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Meets Programmability</dc:title>
  <dc:creator>Kristyna Hughes</dc:creator>
  <cp:lastModifiedBy>Kristyna Ferris</cp:lastModifiedBy>
  <cp:revision>7</cp:revision>
  <dcterms:created xsi:type="dcterms:W3CDTF">2022-08-06T02:37:56Z</dcterms:created>
  <dcterms:modified xsi:type="dcterms:W3CDTF">2025-11-20T18:56:15Z</dcterms:modified>
</cp:coreProperties>
</file>

<file path=docProps/thumbnail.jpeg>
</file>